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65" r:id="rId2"/>
    <p:sldId id="263" r:id="rId3"/>
    <p:sldId id="264" r:id="rId4"/>
    <p:sldId id="267" r:id="rId5"/>
    <p:sldId id="272" r:id="rId6"/>
    <p:sldId id="268" r:id="rId7"/>
    <p:sldId id="269" r:id="rId8"/>
    <p:sldId id="270" r:id="rId9"/>
    <p:sldId id="273" r:id="rId10"/>
    <p:sldId id="274" r:id="rId11"/>
    <p:sldId id="275" r:id="rId12"/>
    <p:sldId id="271" r:id="rId13"/>
    <p:sldId id="276" r:id="rId14"/>
    <p:sldId id="277" r:id="rId15"/>
    <p:sldId id="278" r:id="rId16"/>
  </p:sldIdLst>
  <p:sldSz cx="10080625" cy="7559675"/>
  <p:notesSz cx="7559675" cy="10691813"/>
  <p:custDataLst>
    <p:tags r:id="rId1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50" y="58"/>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06C37-85E3-42AB-ADA5-1CCDD5E7338C}" type="doc">
      <dgm:prSet loTypeId="urn:microsoft.com/office/officeart/2005/8/layout/cycle6" loCatId="relationship" qsTypeId="urn:microsoft.com/office/officeart/2005/8/quickstyle/3d3" qsCatId="3D" csTypeId="urn:microsoft.com/office/officeart/2005/8/colors/colorful1" csCatId="colorful" phldr="1"/>
      <dgm:spPr/>
      <dgm:t>
        <a:bodyPr/>
        <a:lstStyle/>
        <a:p>
          <a:endParaRPr lang="fr-FR"/>
        </a:p>
      </dgm:t>
    </dgm:pt>
    <dgm:pt modelId="{25C22FC9-DE0A-4307-A7BC-8805598A8221}">
      <dgm:prSet phldrT="[Texte]" custT="1"/>
      <dgm:spPr/>
      <dgm:t>
        <a:bodyPr/>
        <a:lstStyle/>
        <a:p>
          <a:r>
            <a:rPr lang="fr-FR" sz="1400" b="1" dirty="0"/>
            <a:t>Moyens de transports</a:t>
          </a:r>
        </a:p>
      </dgm:t>
    </dgm:pt>
    <dgm:pt modelId="{A266F0FD-7B62-4AAA-B619-5482B15B9A21}" type="parTrans" cxnId="{13B13B57-A6CD-43E6-A949-A5D5086A32AD}">
      <dgm:prSet/>
      <dgm:spPr/>
      <dgm:t>
        <a:bodyPr/>
        <a:lstStyle/>
        <a:p>
          <a:endParaRPr lang="fr-FR"/>
        </a:p>
      </dgm:t>
    </dgm:pt>
    <dgm:pt modelId="{D8DC64BE-F7D4-4362-A2C6-B182ECD5E5DA}" type="sibTrans" cxnId="{13B13B57-A6CD-43E6-A949-A5D5086A32AD}">
      <dgm:prSet/>
      <dgm:spPr/>
      <dgm:t>
        <a:bodyPr/>
        <a:lstStyle/>
        <a:p>
          <a:endParaRPr lang="fr-FR"/>
        </a:p>
      </dgm:t>
    </dgm:pt>
    <dgm:pt modelId="{5A530E25-89F3-46B4-8092-B854D6886E5E}">
      <dgm:prSet phldrT="[Texte]" custT="1"/>
      <dgm:spPr/>
      <dgm:t>
        <a:bodyPr/>
        <a:lstStyle/>
        <a:p>
          <a:pPr marL="0" lvl="0" indent="0" algn="ctr" defTabSz="622300">
            <a:lnSpc>
              <a:spcPct val="90000"/>
            </a:lnSpc>
            <a:spcBef>
              <a:spcPct val="0"/>
            </a:spcBef>
            <a:spcAft>
              <a:spcPct val="35000"/>
            </a:spcAft>
            <a:buNone/>
          </a:pPr>
          <a:r>
            <a:rPr lang="fr-FR" sz="1400" b="1" kern="1200">
              <a:latin typeface="Calibri"/>
              <a:ea typeface="+mn-ea"/>
              <a:cs typeface="+mn-cs"/>
            </a:rPr>
            <a:t>Alimentation</a:t>
          </a:r>
          <a:endParaRPr lang="fr-FR" sz="1400" b="1" kern="1200" dirty="0">
            <a:latin typeface="Calibri"/>
            <a:ea typeface="+mn-ea"/>
            <a:cs typeface="+mn-cs"/>
          </a:endParaRPr>
        </a:p>
      </dgm:t>
    </dgm:pt>
    <dgm:pt modelId="{0BBD5094-2BAC-475E-BE72-CA8F8C4B8995}" type="parTrans" cxnId="{1D8550D3-FBAB-470F-8274-404D62791FEF}">
      <dgm:prSet/>
      <dgm:spPr/>
      <dgm:t>
        <a:bodyPr/>
        <a:lstStyle/>
        <a:p>
          <a:endParaRPr lang="fr-FR"/>
        </a:p>
      </dgm:t>
    </dgm:pt>
    <dgm:pt modelId="{D15FEB53-3058-489E-AEB5-52910EB52AA9}" type="sibTrans" cxnId="{1D8550D3-FBAB-470F-8274-404D62791FEF}">
      <dgm:prSet/>
      <dgm:spPr/>
      <dgm:t>
        <a:bodyPr/>
        <a:lstStyle/>
        <a:p>
          <a:endParaRPr lang="fr-FR"/>
        </a:p>
      </dgm:t>
    </dgm:pt>
    <dgm:pt modelId="{C823518D-FF77-4E23-9AF2-E0469A18AD20}">
      <dgm:prSet phldrT="[Texte]" custT="1"/>
      <dgm:spPr/>
      <dgm:t>
        <a:bodyPr/>
        <a:lstStyle/>
        <a:p>
          <a:pPr marL="0" lvl="0" indent="0" algn="ctr" defTabSz="622300">
            <a:lnSpc>
              <a:spcPct val="90000"/>
            </a:lnSpc>
            <a:spcBef>
              <a:spcPct val="0"/>
            </a:spcBef>
            <a:spcAft>
              <a:spcPct val="35000"/>
            </a:spcAft>
            <a:buNone/>
          </a:pPr>
          <a:r>
            <a:rPr lang="fr-FR" sz="1400" b="1" kern="1200">
              <a:latin typeface="Calibri"/>
              <a:ea typeface="+mn-ea"/>
              <a:cs typeface="+mn-cs"/>
            </a:rPr>
            <a:t>Gestion et valorisation des déchets</a:t>
          </a:r>
          <a:endParaRPr lang="fr-FR" sz="1400" b="1" kern="1200" dirty="0">
            <a:latin typeface="Calibri"/>
            <a:ea typeface="+mn-ea"/>
            <a:cs typeface="+mn-cs"/>
          </a:endParaRPr>
        </a:p>
      </dgm:t>
    </dgm:pt>
    <dgm:pt modelId="{6588D4D6-AAA8-4C18-A102-F29A180CEB68}" type="parTrans" cxnId="{BDEF30F2-78A3-4DE5-8905-9ED3FCD0786A}">
      <dgm:prSet/>
      <dgm:spPr/>
      <dgm:t>
        <a:bodyPr/>
        <a:lstStyle/>
        <a:p>
          <a:endParaRPr lang="fr-FR"/>
        </a:p>
      </dgm:t>
    </dgm:pt>
    <dgm:pt modelId="{68285230-1822-4408-A692-FA589406EE29}" type="sibTrans" cxnId="{BDEF30F2-78A3-4DE5-8905-9ED3FCD0786A}">
      <dgm:prSet/>
      <dgm:spPr/>
      <dgm:t>
        <a:bodyPr/>
        <a:lstStyle/>
        <a:p>
          <a:endParaRPr lang="fr-FR"/>
        </a:p>
      </dgm:t>
    </dgm:pt>
    <dgm:pt modelId="{EF4C61A9-AC3E-4910-8608-C224B9B9C502}">
      <dgm:prSet phldrT="[Texte]" custT="1"/>
      <dgm:spPr/>
      <dgm:t>
        <a:bodyPr/>
        <a:lstStyle/>
        <a:p>
          <a:pPr marL="0" lvl="0" indent="0" algn="ctr" defTabSz="622300">
            <a:lnSpc>
              <a:spcPct val="90000"/>
            </a:lnSpc>
            <a:spcBef>
              <a:spcPct val="0"/>
            </a:spcBef>
            <a:spcAft>
              <a:spcPct val="35000"/>
            </a:spcAft>
            <a:buNone/>
          </a:pPr>
          <a:r>
            <a:rPr lang="fr-FR" sz="1400" b="1" kern="1200" dirty="0">
              <a:latin typeface="Calibri"/>
              <a:ea typeface="+mn-ea"/>
              <a:cs typeface="+mn-cs"/>
            </a:rPr>
            <a:t>Avoir de l’eau potable</a:t>
          </a:r>
        </a:p>
      </dgm:t>
    </dgm:pt>
    <dgm:pt modelId="{6027FCC4-F643-4024-B775-718A2EA26DBE}" type="parTrans" cxnId="{B8C42C0E-97BD-4F42-8450-8850D4FF3830}">
      <dgm:prSet/>
      <dgm:spPr/>
      <dgm:t>
        <a:bodyPr/>
        <a:lstStyle/>
        <a:p>
          <a:endParaRPr lang="fr-FR"/>
        </a:p>
      </dgm:t>
    </dgm:pt>
    <dgm:pt modelId="{2EE5C308-CF21-4F96-A092-C1B59A4189BF}" type="sibTrans" cxnId="{B8C42C0E-97BD-4F42-8450-8850D4FF3830}">
      <dgm:prSet/>
      <dgm:spPr/>
      <dgm:t>
        <a:bodyPr/>
        <a:lstStyle/>
        <a:p>
          <a:endParaRPr lang="fr-FR"/>
        </a:p>
      </dgm:t>
    </dgm:pt>
    <dgm:pt modelId="{C8D74128-4230-4FDB-A836-841CF2C04918}">
      <dgm:prSet phldrT="[Texte]" custT="1"/>
      <dgm:spPr/>
      <dgm:t>
        <a:bodyPr/>
        <a:lstStyle/>
        <a:p>
          <a:r>
            <a:rPr lang="fr-FR" sz="1400" b="1" dirty="0"/>
            <a:t>L’océan source de vie et d’énergie</a:t>
          </a:r>
        </a:p>
      </dgm:t>
    </dgm:pt>
    <dgm:pt modelId="{8CFB43F6-4CC6-414F-B099-F801D9C27DD0}" type="parTrans" cxnId="{B7C5B090-3ED7-46E3-A66C-7BB04E92CD1A}">
      <dgm:prSet/>
      <dgm:spPr/>
      <dgm:t>
        <a:bodyPr/>
        <a:lstStyle/>
        <a:p>
          <a:endParaRPr lang="fr-FR"/>
        </a:p>
      </dgm:t>
    </dgm:pt>
    <dgm:pt modelId="{8C3E34CE-20E5-4FBB-BEC7-BE6C580CC689}" type="sibTrans" cxnId="{B7C5B090-3ED7-46E3-A66C-7BB04E92CD1A}">
      <dgm:prSet/>
      <dgm:spPr/>
      <dgm:t>
        <a:bodyPr/>
        <a:lstStyle/>
        <a:p>
          <a:endParaRPr lang="fr-FR"/>
        </a:p>
      </dgm:t>
    </dgm:pt>
    <dgm:pt modelId="{FB45229E-28F6-4C5F-8ECF-7D97B89DC17F}">
      <dgm:prSet phldrT="[Texte]" custT="1"/>
      <dgm:spPr/>
      <dgm:t>
        <a:bodyPr/>
        <a:lstStyle/>
        <a:p>
          <a:pPr marL="0" lvl="0" indent="0" algn="ctr" defTabSz="622300">
            <a:lnSpc>
              <a:spcPct val="90000"/>
            </a:lnSpc>
            <a:spcBef>
              <a:spcPct val="0"/>
            </a:spcBef>
            <a:spcAft>
              <a:spcPct val="35000"/>
            </a:spcAft>
            <a:buNone/>
          </a:pPr>
          <a:r>
            <a:rPr lang="fr-FR" sz="1400" b="1" kern="1200">
              <a:latin typeface="Calibri"/>
              <a:ea typeface="+mn-ea"/>
              <a:cs typeface="+mn-cs"/>
            </a:rPr>
            <a:t>Voyager vers ! Voyager vert !</a:t>
          </a:r>
          <a:endParaRPr lang="fr-FR" sz="1400" b="1" kern="1200" dirty="0">
            <a:latin typeface="Calibri"/>
            <a:ea typeface="+mn-ea"/>
            <a:cs typeface="+mn-cs"/>
          </a:endParaRPr>
        </a:p>
      </dgm:t>
    </dgm:pt>
    <dgm:pt modelId="{71C6E9C2-54D5-4E2D-B31F-1AF5A0A209B8}" type="parTrans" cxnId="{8136A65D-0DD3-408A-88E4-E18317824BBC}">
      <dgm:prSet/>
      <dgm:spPr/>
      <dgm:t>
        <a:bodyPr/>
        <a:lstStyle/>
        <a:p>
          <a:endParaRPr lang="fr-FR"/>
        </a:p>
      </dgm:t>
    </dgm:pt>
    <dgm:pt modelId="{CAC6BDDB-49B0-4AFA-8D7A-AE20FDC5B3CA}" type="sibTrans" cxnId="{8136A65D-0DD3-408A-88E4-E18317824BBC}">
      <dgm:prSet/>
      <dgm:spPr/>
      <dgm:t>
        <a:bodyPr/>
        <a:lstStyle/>
        <a:p>
          <a:endParaRPr lang="fr-FR"/>
        </a:p>
      </dgm:t>
    </dgm:pt>
    <dgm:pt modelId="{C8B0D979-7BDC-42F6-B504-05391DE92309}">
      <dgm:prSet phldrT="[Texte]" custT="1"/>
      <dgm:spPr/>
      <dgm:t>
        <a:bodyPr/>
        <a:lstStyle/>
        <a:p>
          <a:pPr marL="0" lvl="0" indent="0" algn="ctr" defTabSz="622300">
            <a:lnSpc>
              <a:spcPct val="90000"/>
            </a:lnSpc>
            <a:spcBef>
              <a:spcPct val="0"/>
            </a:spcBef>
            <a:spcAft>
              <a:spcPct val="35000"/>
            </a:spcAft>
            <a:buNone/>
          </a:pPr>
          <a:r>
            <a:rPr lang="fr-FR" sz="1400" b="1" kern="1200">
              <a:latin typeface="Calibri"/>
              <a:ea typeface="+mn-ea"/>
              <a:cs typeface="+mn-cs"/>
            </a:rPr>
            <a:t>Des abeilles et du miel</a:t>
          </a:r>
          <a:endParaRPr lang="fr-FR" sz="1400" b="1" kern="1200" dirty="0">
            <a:latin typeface="Calibri"/>
            <a:ea typeface="+mn-ea"/>
            <a:cs typeface="+mn-cs"/>
          </a:endParaRPr>
        </a:p>
      </dgm:t>
    </dgm:pt>
    <dgm:pt modelId="{728E2936-9526-4C41-86DD-9B0E9DC9389B}" type="parTrans" cxnId="{EC5D3680-DAB2-4433-9FCB-42CBE1FA7832}">
      <dgm:prSet/>
      <dgm:spPr/>
      <dgm:t>
        <a:bodyPr/>
        <a:lstStyle/>
        <a:p>
          <a:endParaRPr lang="fr-FR"/>
        </a:p>
      </dgm:t>
    </dgm:pt>
    <dgm:pt modelId="{91E43DE6-6064-4981-99EE-06305ED099AA}" type="sibTrans" cxnId="{EC5D3680-DAB2-4433-9FCB-42CBE1FA7832}">
      <dgm:prSet/>
      <dgm:spPr/>
      <dgm:t>
        <a:bodyPr/>
        <a:lstStyle/>
        <a:p>
          <a:endParaRPr lang="fr-FR"/>
        </a:p>
      </dgm:t>
    </dgm:pt>
    <dgm:pt modelId="{283EFDDF-2451-4E62-AA30-1619E09D0B7D}">
      <dgm:prSet phldrT="[Texte]" custT="1"/>
      <dgm:spPr/>
      <dgm:t>
        <a:bodyPr/>
        <a:lstStyle/>
        <a:p>
          <a:pPr marL="0" lvl="0" indent="0" algn="ctr" defTabSz="622300">
            <a:lnSpc>
              <a:spcPct val="90000"/>
            </a:lnSpc>
            <a:spcBef>
              <a:spcPct val="0"/>
            </a:spcBef>
            <a:spcAft>
              <a:spcPct val="35000"/>
            </a:spcAft>
            <a:buNone/>
          </a:pPr>
          <a:r>
            <a:rPr lang="fr-FR" sz="1400" b="1" kern="1200">
              <a:latin typeface="Calibri"/>
              <a:ea typeface="+mn-ea"/>
              <a:cs typeface="+mn-cs"/>
            </a:rPr>
            <a:t>Robotique</a:t>
          </a:r>
          <a:endParaRPr lang="fr-FR" sz="1400" b="1" kern="1200" dirty="0">
            <a:latin typeface="Calibri"/>
            <a:ea typeface="+mn-ea"/>
            <a:cs typeface="+mn-cs"/>
          </a:endParaRPr>
        </a:p>
      </dgm:t>
    </dgm:pt>
    <dgm:pt modelId="{D8B92CDA-D1F2-4CEE-81C7-F8790F1BD707}" type="parTrans" cxnId="{7A8C0F20-777C-42A7-B25D-50387E665B09}">
      <dgm:prSet/>
      <dgm:spPr/>
      <dgm:t>
        <a:bodyPr/>
        <a:lstStyle/>
        <a:p>
          <a:endParaRPr lang="fr-FR"/>
        </a:p>
      </dgm:t>
    </dgm:pt>
    <dgm:pt modelId="{B5AE1967-BE74-4879-AB94-3D8185A50A07}" type="sibTrans" cxnId="{7A8C0F20-777C-42A7-B25D-50387E665B09}">
      <dgm:prSet/>
      <dgm:spPr/>
      <dgm:t>
        <a:bodyPr/>
        <a:lstStyle/>
        <a:p>
          <a:endParaRPr lang="fr-FR"/>
        </a:p>
      </dgm:t>
    </dgm:pt>
    <dgm:pt modelId="{C12776E4-3D86-41C7-B132-2615308F125E}">
      <dgm:prSet phldrT="[Texte]" custT="1"/>
      <dgm:spPr/>
      <dgm:t>
        <a:bodyPr/>
        <a:lstStyle/>
        <a:p>
          <a:pPr marL="0" lvl="0" indent="0" algn="ctr" defTabSz="622300">
            <a:lnSpc>
              <a:spcPct val="90000"/>
            </a:lnSpc>
            <a:spcBef>
              <a:spcPct val="0"/>
            </a:spcBef>
            <a:spcAft>
              <a:spcPct val="35000"/>
            </a:spcAft>
            <a:buNone/>
          </a:pPr>
          <a:r>
            <a:rPr lang="fr-FR" sz="1400" b="1" kern="1200">
              <a:latin typeface="Calibri"/>
              <a:ea typeface="+mn-ea"/>
              <a:cs typeface="+mn-cs"/>
            </a:rPr>
            <a:t>Astronomie</a:t>
          </a:r>
          <a:endParaRPr lang="fr-FR" sz="1400" b="1" kern="1200" dirty="0">
            <a:latin typeface="Calibri"/>
            <a:ea typeface="+mn-ea"/>
            <a:cs typeface="+mn-cs"/>
          </a:endParaRPr>
        </a:p>
      </dgm:t>
    </dgm:pt>
    <dgm:pt modelId="{5BB3C4EB-1B75-41F1-A8EA-A89044A5D745}" type="parTrans" cxnId="{AA5ADD01-2DFC-4E04-9F4F-DBA95035F437}">
      <dgm:prSet/>
      <dgm:spPr/>
      <dgm:t>
        <a:bodyPr/>
        <a:lstStyle/>
        <a:p>
          <a:endParaRPr lang="fr-FR"/>
        </a:p>
      </dgm:t>
    </dgm:pt>
    <dgm:pt modelId="{304E4EC3-BE7C-4747-AFB1-B75BDCAAF501}" type="sibTrans" cxnId="{AA5ADD01-2DFC-4E04-9F4F-DBA95035F437}">
      <dgm:prSet/>
      <dgm:spPr/>
      <dgm:t>
        <a:bodyPr/>
        <a:lstStyle/>
        <a:p>
          <a:endParaRPr lang="fr-FR"/>
        </a:p>
      </dgm:t>
    </dgm:pt>
    <dgm:pt modelId="{A3EF0DF4-8174-4E5A-B27F-D4F1110D71C4}">
      <dgm:prSet phldrT="[Texte]" custT="1"/>
      <dgm:spPr/>
      <dgm:t>
        <a:bodyPr/>
        <a:lstStyle/>
        <a:p>
          <a:pPr marL="0" lvl="0" indent="0" algn="ctr" defTabSz="622300">
            <a:lnSpc>
              <a:spcPct val="90000"/>
            </a:lnSpc>
            <a:spcBef>
              <a:spcPct val="0"/>
            </a:spcBef>
            <a:spcAft>
              <a:spcPct val="35000"/>
            </a:spcAft>
            <a:buNone/>
          </a:pPr>
          <a:r>
            <a:rPr lang="fr-FR" sz="1400" b="1" kern="1200">
              <a:latin typeface="Calibri"/>
              <a:ea typeface="+mn-ea"/>
              <a:cs typeface="+mn-cs"/>
            </a:rPr>
            <a:t>Serres et légumes</a:t>
          </a:r>
          <a:endParaRPr lang="fr-FR" sz="1400" b="1" kern="1200" dirty="0">
            <a:latin typeface="Calibri"/>
            <a:ea typeface="+mn-ea"/>
            <a:cs typeface="+mn-cs"/>
          </a:endParaRPr>
        </a:p>
      </dgm:t>
    </dgm:pt>
    <dgm:pt modelId="{63081535-11C4-440D-90B7-68400059419F}" type="parTrans" cxnId="{C245117E-C3DE-485E-A5DF-BD8E8F19305D}">
      <dgm:prSet/>
      <dgm:spPr/>
      <dgm:t>
        <a:bodyPr/>
        <a:lstStyle/>
        <a:p>
          <a:endParaRPr lang="fr-FR"/>
        </a:p>
      </dgm:t>
    </dgm:pt>
    <dgm:pt modelId="{C100A593-F80F-4FDB-890A-EB2F05A3818F}" type="sibTrans" cxnId="{C245117E-C3DE-485E-A5DF-BD8E8F19305D}">
      <dgm:prSet/>
      <dgm:spPr/>
      <dgm:t>
        <a:bodyPr/>
        <a:lstStyle/>
        <a:p>
          <a:endParaRPr lang="fr-FR"/>
        </a:p>
      </dgm:t>
    </dgm:pt>
    <dgm:pt modelId="{F0A56480-6E83-4AD2-9B16-2BD1D0FB7665}" type="pres">
      <dgm:prSet presAssocID="{30D06C37-85E3-42AB-ADA5-1CCDD5E7338C}" presName="cycle" presStyleCnt="0">
        <dgm:presLayoutVars>
          <dgm:dir/>
          <dgm:resizeHandles val="exact"/>
        </dgm:presLayoutVars>
      </dgm:prSet>
      <dgm:spPr/>
    </dgm:pt>
    <dgm:pt modelId="{CD258BB6-3E5A-4279-8693-878D28D37F21}" type="pres">
      <dgm:prSet presAssocID="{25C22FC9-DE0A-4307-A7BC-8805598A8221}" presName="node" presStyleLbl="node1" presStyleIdx="0" presStyleCnt="10" custRadScaleRad="97660" custRadScaleInc="-3704">
        <dgm:presLayoutVars>
          <dgm:bulletEnabled val="1"/>
        </dgm:presLayoutVars>
      </dgm:prSet>
      <dgm:spPr/>
    </dgm:pt>
    <dgm:pt modelId="{B1A5F6EC-32D1-45FD-A7D4-CC1B78B2DB16}" type="pres">
      <dgm:prSet presAssocID="{25C22FC9-DE0A-4307-A7BC-8805598A8221}" presName="spNode" presStyleCnt="0"/>
      <dgm:spPr/>
    </dgm:pt>
    <dgm:pt modelId="{4EE1761F-8F9B-4CC5-845D-7DC637578A2B}" type="pres">
      <dgm:prSet presAssocID="{D8DC64BE-F7D4-4362-A2C6-B182ECD5E5DA}" presName="sibTrans" presStyleLbl="sibTrans1D1" presStyleIdx="0" presStyleCnt="10"/>
      <dgm:spPr/>
    </dgm:pt>
    <dgm:pt modelId="{1EF38FA5-C60D-4B48-A480-C20954A8F872}" type="pres">
      <dgm:prSet presAssocID="{FB45229E-28F6-4C5F-8ECF-7D97B89DC17F}" presName="node" presStyleLbl="node1" presStyleIdx="1" presStyleCnt="10" custScaleX="113480" custScaleY="113480" custRadScaleRad="116081" custRadScaleInc="35651">
        <dgm:presLayoutVars>
          <dgm:bulletEnabled val="1"/>
        </dgm:presLayoutVars>
      </dgm:prSet>
      <dgm:spPr/>
    </dgm:pt>
    <dgm:pt modelId="{EB235601-8E61-4EAE-A56C-6699309B7FC4}" type="pres">
      <dgm:prSet presAssocID="{FB45229E-28F6-4C5F-8ECF-7D97B89DC17F}" presName="spNode" presStyleCnt="0"/>
      <dgm:spPr/>
    </dgm:pt>
    <dgm:pt modelId="{4CC25A6E-B555-4B3E-920C-200DB594DD1A}" type="pres">
      <dgm:prSet presAssocID="{CAC6BDDB-49B0-4AFA-8D7A-AE20FDC5B3CA}" presName="sibTrans" presStyleLbl="sibTrans1D1" presStyleIdx="1" presStyleCnt="10"/>
      <dgm:spPr/>
    </dgm:pt>
    <dgm:pt modelId="{C4AEDDFD-CCA8-4006-8544-8D4C9BBD9B13}" type="pres">
      <dgm:prSet presAssocID="{5A530E25-89F3-46B4-8092-B854D6886E5E}" presName="node" presStyleLbl="node1" presStyleIdx="2" presStyleCnt="10" custScaleX="119490" custScaleY="119490" custRadScaleRad="133135" custRadScaleInc="2525">
        <dgm:presLayoutVars>
          <dgm:bulletEnabled val="1"/>
        </dgm:presLayoutVars>
      </dgm:prSet>
      <dgm:spPr/>
    </dgm:pt>
    <dgm:pt modelId="{79774EE7-420B-41C2-BFE5-6244CB988FAF}" type="pres">
      <dgm:prSet presAssocID="{5A530E25-89F3-46B4-8092-B854D6886E5E}" presName="spNode" presStyleCnt="0"/>
      <dgm:spPr/>
    </dgm:pt>
    <dgm:pt modelId="{2703F4EB-D069-406C-BC9D-DA215DA36447}" type="pres">
      <dgm:prSet presAssocID="{D15FEB53-3058-489E-AEB5-52910EB52AA9}" presName="sibTrans" presStyleLbl="sibTrans1D1" presStyleIdx="2" presStyleCnt="10"/>
      <dgm:spPr/>
    </dgm:pt>
    <dgm:pt modelId="{32BDB316-A66B-4474-9BC9-3377EF0E31EF}" type="pres">
      <dgm:prSet presAssocID="{C12776E4-3D86-41C7-B132-2615308F125E}" presName="node" presStyleLbl="node1" presStyleIdx="3" presStyleCnt="10" custScaleX="129235" custScaleY="129235" custRadScaleRad="127461" custRadScaleInc="-82200">
        <dgm:presLayoutVars>
          <dgm:bulletEnabled val="1"/>
        </dgm:presLayoutVars>
      </dgm:prSet>
      <dgm:spPr/>
    </dgm:pt>
    <dgm:pt modelId="{913B0CBD-8ED7-4C43-8064-EF12654987F0}" type="pres">
      <dgm:prSet presAssocID="{C12776E4-3D86-41C7-B132-2615308F125E}" presName="spNode" presStyleCnt="0"/>
      <dgm:spPr/>
    </dgm:pt>
    <dgm:pt modelId="{0A89698F-5194-4168-A217-CD64800EF1DF}" type="pres">
      <dgm:prSet presAssocID="{304E4EC3-BE7C-4747-AFB1-B75BDCAAF501}" presName="sibTrans" presStyleLbl="sibTrans1D1" presStyleIdx="3" presStyleCnt="10"/>
      <dgm:spPr/>
    </dgm:pt>
    <dgm:pt modelId="{4062D7FE-EAF9-4752-B55C-ADD95CD6B114}" type="pres">
      <dgm:prSet presAssocID="{A3EF0DF4-8174-4E5A-B27F-D4F1110D71C4}" presName="node" presStyleLbl="node1" presStyleIdx="4" presStyleCnt="10" custScaleX="136280" custScaleY="136280" custRadScaleRad="120869" custRadScaleInc="-111361">
        <dgm:presLayoutVars>
          <dgm:bulletEnabled val="1"/>
        </dgm:presLayoutVars>
      </dgm:prSet>
      <dgm:spPr/>
    </dgm:pt>
    <dgm:pt modelId="{166D8848-EAAB-4101-AF6F-542311311105}" type="pres">
      <dgm:prSet presAssocID="{A3EF0DF4-8174-4E5A-B27F-D4F1110D71C4}" presName="spNode" presStyleCnt="0"/>
      <dgm:spPr/>
    </dgm:pt>
    <dgm:pt modelId="{E1BFAFA3-CE68-404E-9B24-4CCDA25188CC}" type="pres">
      <dgm:prSet presAssocID="{C100A593-F80F-4FDB-890A-EB2F05A3818F}" presName="sibTrans" presStyleLbl="sibTrans1D1" presStyleIdx="4" presStyleCnt="10"/>
      <dgm:spPr/>
    </dgm:pt>
    <dgm:pt modelId="{8337E756-8095-4DB8-A27C-2D200ED88034}" type="pres">
      <dgm:prSet presAssocID="{283EFDDF-2451-4E62-AA30-1619E09D0B7D}" presName="node" presStyleLbl="node1" presStyleIdx="5" presStyleCnt="10" custRadScaleRad="94345" custRadScaleInc="-13664">
        <dgm:presLayoutVars>
          <dgm:bulletEnabled val="1"/>
        </dgm:presLayoutVars>
      </dgm:prSet>
      <dgm:spPr/>
    </dgm:pt>
    <dgm:pt modelId="{50351503-8B68-4CD5-AA1F-97548266E9C9}" type="pres">
      <dgm:prSet presAssocID="{283EFDDF-2451-4E62-AA30-1619E09D0B7D}" presName="spNode" presStyleCnt="0"/>
      <dgm:spPr/>
    </dgm:pt>
    <dgm:pt modelId="{021E2610-1BD5-49D2-89F6-40F3BDDD746E}" type="pres">
      <dgm:prSet presAssocID="{B5AE1967-BE74-4879-AB94-3D8185A50A07}" presName="sibTrans" presStyleLbl="sibTrans1D1" presStyleIdx="5" presStyleCnt="10"/>
      <dgm:spPr/>
    </dgm:pt>
    <dgm:pt modelId="{7A56289B-2EC1-4570-8E8B-356A9E8DACFE}" type="pres">
      <dgm:prSet presAssocID="{C8B0D979-7BDC-42F6-B504-05391DE92309}" presName="node" presStyleLbl="node1" presStyleIdx="6" presStyleCnt="10" custScaleX="116904" custScaleY="116905" custRadScaleRad="110153" custRadScaleInc="36769">
        <dgm:presLayoutVars>
          <dgm:bulletEnabled val="1"/>
        </dgm:presLayoutVars>
      </dgm:prSet>
      <dgm:spPr/>
    </dgm:pt>
    <dgm:pt modelId="{53BBDD51-1BB0-46AA-B4B9-14BC494100FF}" type="pres">
      <dgm:prSet presAssocID="{C8B0D979-7BDC-42F6-B504-05391DE92309}" presName="spNode" presStyleCnt="0"/>
      <dgm:spPr/>
    </dgm:pt>
    <dgm:pt modelId="{ABC2D6A1-DE42-4414-9840-6D4EDC9C95D2}" type="pres">
      <dgm:prSet presAssocID="{91E43DE6-6064-4981-99EE-06305ED099AA}" presName="sibTrans" presStyleLbl="sibTrans1D1" presStyleIdx="6" presStyleCnt="10"/>
      <dgm:spPr/>
    </dgm:pt>
    <dgm:pt modelId="{4BCF5F2B-6410-46D9-94BE-D911CDA3F592}" type="pres">
      <dgm:prSet presAssocID="{C823518D-FF77-4E23-9AF2-E0469A18AD20}" presName="node" presStyleLbl="node1" presStyleIdx="7" presStyleCnt="10" custScaleX="137440" custScaleY="137440" custRadScaleRad="117466" custRadScaleInc="51714">
        <dgm:presLayoutVars>
          <dgm:bulletEnabled val="1"/>
        </dgm:presLayoutVars>
      </dgm:prSet>
      <dgm:spPr/>
    </dgm:pt>
    <dgm:pt modelId="{499A90EB-F038-4D66-B89D-BE36C5A51D67}" type="pres">
      <dgm:prSet presAssocID="{C823518D-FF77-4E23-9AF2-E0469A18AD20}" presName="spNode" presStyleCnt="0"/>
      <dgm:spPr/>
    </dgm:pt>
    <dgm:pt modelId="{47E0A28D-25BA-4A70-9967-B9198A2DD509}" type="pres">
      <dgm:prSet presAssocID="{68285230-1822-4408-A692-FA589406EE29}" presName="sibTrans" presStyleLbl="sibTrans1D1" presStyleIdx="7" presStyleCnt="10"/>
      <dgm:spPr/>
    </dgm:pt>
    <dgm:pt modelId="{9CC27F39-9EA9-4839-B63E-ACDF1D4562C9}" type="pres">
      <dgm:prSet presAssocID="{EF4C61A9-AC3E-4910-8608-C224B9B9C502}" presName="node" presStyleLbl="node1" presStyleIdx="8" presStyleCnt="10" custScaleX="137091" custScaleY="95364" custRadScaleRad="121283" custRadScaleInc="3740">
        <dgm:presLayoutVars>
          <dgm:bulletEnabled val="1"/>
        </dgm:presLayoutVars>
      </dgm:prSet>
      <dgm:spPr/>
    </dgm:pt>
    <dgm:pt modelId="{BF261794-04C3-4B91-9D2B-5C49468D44F7}" type="pres">
      <dgm:prSet presAssocID="{EF4C61A9-AC3E-4910-8608-C224B9B9C502}" presName="spNode" presStyleCnt="0"/>
      <dgm:spPr/>
    </dgm:pt>
    <dgm:pt modelId="{8D95899F-F1B6-49EF-83D7-0019F9E1DCD4}" type="pres">
      <dgm:prSet presAssocID="{2EE5C308-CF21-4F96-A092-C1B59A4189BF}" presName="sibTrans" presStyleLbl="sibTrans1D1" presStyleIdx="8" presStyleCnt="10"/>
      <dgm:spPr/>
    </dgm:pt>
    <dgm:pt modelId="{393F3347-C29E-4A99-BD46-908508F58D90}" type="pres">
      <dgm:prSet presAssocID="{C8D74128-4230-4FDB-A836-841CF2C04918}" presName="node" presStyleLbl="node1" presStyleIdx="9" presStyleCnt="10" custScaleX="127204" custScaleY="114972" custRadScaleRad="106985" custRadScaleInc="-23208">
        <dgm:presLayoutVars>
          <dgm:bulletEnabled val="1"/>
        </dgm:presLayoutVars>
      </dgm:prSet>
      <dgm:spPr/>
    </dgm:pt>
    <dgm:pt modelId="{F5814916-4258-45C8-8B0A-831AF7CF6215}" type="pres">
      <dgm:prSet presAssocID="{C8D74128-4230-4FDB-A836-841CF2C04918}" presName="spNode" presStyleCnt="0"/>
      <dgm:spPr/>
    </dgm:pt>
    <dgm:pt modelId="{712F2766-ACDF-40FD-B1B6-FEE41AF6EF78}" type="pres">
      <dgm:prSet presAssocID="{8C3E34CE-20E5-4FBB-BEC7-BE6C580CC689}" presName="sibTrans" presStyleLbl="sibTrans1D1" presStyleIdx="9" presStyleCnt="10"/>
      <dgm:spPr/>
    </dgm:pt>
  </dgm:ptLst>
  <dgm:cxnLst>
    <dgm:cxn modelId="{A096991B-28C2-4DC1-95C2-D7AA08190831}" type="presOf" srcId="{30D06C37-85E3-42AB-ADA5-1CCDD5E7338C}" destId="{F0A56480-6E83-4AD2-9B16-2BD1D0FB7665}" srcOrd="0" destOrd="0" presId="urn:microsoft.com/office/officeart/2005/8/layout/cycle6"/>
    <dgm:cxn modelId="{8A036E44-6DE7-401B-8FCC-2F63DEA001CE}" type="presOf" srcId="{FB45229E-28F6-4C5F-8ECF-7D97B89DC17F}" destId="{1EF38FA5-C60D-4B48-A480-C20954A8F872}" srcOrd="0" destOrd="0" presId="urn:microsoft.com/office/officeart/2005/8/layout/cycle6"/>
    <dgm:cxn modelId="{3166F582-CD54-4A44-B9DA-752DA3338857}" type="presOf" srcId="{EF4C61A9-AC3E-4910-8608-C224B9B9C502}" destId="{9CC27F39-9EA9-4839-B63E-ACDF1D4562C9}" srcOrd="0" destOrd="0" presId="urn:microsoft.com/office/officeart/2005/8/layout/cycle6"/>
    <dgm:cxn modelId="{6A13A826-886D-4036-8F07-5C4F61BFBB61}" type="presOf" srcId="{2EE5C308-CF21-4F96-A092-C1B59A4189BF}" destId="{8D95899F-F1B6-49EF-83D7-0019F9E1DCD4}" srcOrd="0" destOrd="0" presId="urn:microsoft.com/office/officeart/2005/8/layout/cycle6"/>
    <dgm:cxn modelId="{C245117E-C3DE-485E-A5DF-BD8E8F19305D}" srcId="{30D06C37-85E3-42AB-ADA5-1CCDD5E7338C}" destId="{A3EF0DF4-8174-4E5A-B27F-D4F1110D71C4}" srcOrd="4" destOrd="0" parTransId="{63081535-11C4-440D-90B7-68400059419F}" sibTransId="{C100A593-F80F-4FDB-890A-EB2F05A3818F}"/>
    <dgm:cxn modelId="{E0FA278C-4E47-43E6-80CC-37E717400C11}" type="presOf" srcId="{283EFDDF-2451-4E62-AA30-1619E09D0B7D}" destId="{8337E756-8095-4DB8-A27C-2D200ED88034}" srcOrd="0" destOrd="0" presId="urn:microsoft.com/office/officeart/2005/8/layout/cycle6"/>
    <dgm:cxn modelId="{CCB0719F-E27A-4F8C-ADD3-582573CFAA13}" type="presOf" srcId="{C8B0D979-7BDC-42F6-B504-05391DE92309}" destId="{7A56289B-2EC1-4570-8E8B-356A9E8DACFE}" srcOrd="0" destOrd="0" presId="urn:microsoft.com/office/officeart/2005/8/layout/cycle6"/>
    <dgm:cxn modelId="{B8C42C0E-97BD-4F42-8450-8850D4FF3830}" srcId="{30D06C37-85E3-42AB-ADA5-1CCDD5E7338C}" destId="{EF4C61A9-AC3E-4910-8608-C224B9B9C502}" srcOrd="8" destOrd="0" parTransId="{6027FCC4-F643-4024-B775-718A2EA26DBE}" sibTransId="{2EE5C308-CF21-4F96-A092-C1B59A4189BF}"/>
    <dgm:cxn modelId="{42459728-1738-4FDB-9804-9028C71C12EE}" type="presOf" srcId="{D15FEB53-3058-489E-AEB5-52910EB52AA9}" destId="{2703F4EB-D069-406C-BC9D-DA215DA36447}" srcOrd="0" destOrd="0" presId="urn:microsoft.com/office/officeart/2005/8/layout/cycle6"/>
    <dgm:cxn modelId="{8136A65D-0DD3-408A-88E4-E18317824BBC}" srcId="{30D06C37-85E3-42AB-ADA5-1CCDD5E7338C}" destId="{FB45229E-28F6-4C5F-8ECF-7D97B89DC17F}" srcOrd="1" destOrd="0" parTransId="{71C6E9C2-54D5-4E2D-B31F-1AF5A0A209B8}" sibTransId="{CAC6BDDB-49B0-4AFA-8D7A-AE20FDC5B3CA}"/>
    <dgm:cxn modelId="{754D719A-2E68-414F-B7D1-2700036859A4}" type="presOf" srcId="{CAC6BDDB-49B0-4AFA-8D7A-AE20FDC5B3CA}" destId="{4CC25A6E-B555-4B3E-920C-200DB594DD1A}" srcOrd="0" destOrd="0" presId="urn:microsoft.com/office/officeart/2005/8/layout/cycle6"/>
    <dgm:cxn modelId="{20645DDE-37D0-4AC2-BE11-D0E77890E6CA}" type="presOf" srcId="{C100A593-F80F-4FDB-890A-EB2F05A3818F}" destId="{E1BFAFA3-CE68-404E-9B24-4CCDA25188CC}" srcOrd="0" destOrd="0" presId="urn:microsoft.com/office/officeart/2005/8/layout/cycle6"/>
    <dgm:cxn modelId="{7A8C0F20-777C-42A7-B25D-50387E665B09}" srcId="{30D06C37-85E3-42AB-ADA5-1CCDD5E7338C}" destId="{283EFDDF-2451-4E62-AA30-1619E09D0B7D}" srcOrd="5" destOrd="0" parTransId="{D8B92CDA-D1F2-4CEE-81C7-F8790F1BD707}" sibTransId="{B5AE1967-BE74-4879-AB94-3D8185A50A07}"/>
    <dgm:cxn modelId="{AA5ADD01-2DFC-4E04-9F4F-DBA95035F437}" srcId="{30D06C37-85E3-42AB-ADA5-1CCDD5E7338C}" destId="{C12776E4-3D86-41C7-B132-2615308F125E}" srcOrd="3" destOrd="0" parTransId="{5BB3C4EB-1B75-41F1-A8EA-A89044A5D745}" sibTransId="{304E4EC3-BE7C-4747-AFB1-B75BDCAAF501}"/>
    <dgm:cxn modelId="{6692C4A8-ACEE-42EF-9C7C-64E3AC26A2AD}" type="presOf" srcId="{304E4EC3-BE7C-4747-AFB1-B75BDCAAF501}" destId="{0A89698F-5194-4168-A217-CD64800EF1DF}" srcOrd="0" destOrd="0" presId="urn:microsoft.com/office/officeart/2005/8/layout/cycle6"/>
    <dgm:cxn modelId="{B7C5B090-3ED7-46E3-A66C-7BB04E92CD1A}" srcId="{30D06C37-85E3-42AB-ADA5-1CCDD5E7338C}" destId="{C8D74128-4230-4FDB-A836-841CF2C04918}" srcOrd="9" destOrd="0" parTransId="{8CFB43F6-4CC6-414F-B099-F801D9C27DD0}" sibTransId="{8C3E34CE-20E5-4FBB-BEC7-BE6C580CC689}"/>
    <dgm:cxn modelId="{893E281C-37B7-41C5-9FEB-C032D08529A8}" type="presOf" srcId="{5A530E25-89F3-46B4-8092-B854D6886E5E}" destId="{C4AEDDFD-CCA8-4006-8544-8D4C9BBD9B13}" srcOrd="0" destOrd="0" presId="urn:microsoft.com/office/officeart/2005/8/layout/cycle6"/>
    <dgm:cxn modelId="{EC5D3680-DAB2-4433-9FCB-42CBE1FA7832}" srcId="{30D06C37-85E3-42AB-ADA5-1CCDD5E7338C}" destId="{C8B0D979-7BDC-42F6-B504-05391DE92309}" srcOrd="6" destOrd="0" parTransId="{728E2936-9526-4C41-86DD-9B0E9DC9389B}" sibTransId="{91E43DE6-6064-4981-99EE-06305ED099AA}"/>
    <dgm:cxn modelId="{655F9FA4-2428-4308-9E85-4820B4B2C0B3}" type="presOf" srcId="{25C22FC9-DE0A-4307-A7BC-8805598A8221}" destId="{CD258BB6-3E5A-4279-8693-878D28D37F21}" srcOrd="0" destOrd="0" presId="urn:microsoft.com/office/officeart/2005/8/layout/cycle6"/>
    <dgm:cxn modelId="{3CFB01AC-E624-41C8-9E2E-CB911DBED5A3}" type="presOf" srcId="{B5AE1967-BE74-4879-AB94-3D8185A50A07}" destId="{021E2610-1BD5-49D2-89F6-40F3BDDD746E}" srcOrd="0" destOrd="0" presId="urn:microsoft.com/office/officeart/2005/8/layout/cycle6"/>
    <dgm:cxn modelId="{C938A71F-863C-4A57-B565-E15B09AA372A}" type="presOf" srcId="{D8DC64BE-F7D4-4362-A2C6-B182ECD5E5DA}" destId="{4EE1761F-8F9B-4CC5-845D-7DC637578A2B}" srcOrd="0" destOrd="0" presId="urn:microsoft.com/office/officeart/2005/8/layout/cycle6"/>
    <dgm:cxn modelId="{13B13B57-A6CD-43E6-A949-A5D5086A32AD}" srcId="{30D06C37-85E3-42AB-ADA5-1CCDD5E7338C}" destId="{25C22FC9-DE0A-4307-A7BC-8805598A8221}" srcOrd="0" destOrd="0" parTransId="{A266F0FD-7B62-4AAA-B619-5482B15B9A21}" sibTransId="{D8DC64BE-F7D4-4362-A2C6-B182ECD5E5DA}"/>
    <dgm:cxn modelId="{45F66302-7F18-4121-8A80-484A7D70BC78}" type="presOf" srcId="{91E43DE6-6064-4981-99EE-06305ED099AA}" destId="{ABC2D6A1-DE42-4414-9840-6D4EDC9C95D2}" srcOrd="0" destOrd="0" presId="urn:microsoft.com/office/officeart/2005/8/layout/cycle6"/>
    <dgm:cxn modelId="{E42A5D16-A6BF-4025-9769-78C4D19534C7}" type="presOf" srcId="{8C3E34CE-20E5-4FBB-BEC7-BE6C580CC689}" destId="{712F2766-ACDF-40FD-B1B6-FEE41AF6EF78}" srcOrd="0" destOrd="0" presId="urn:microsoft.com/office/officeart/2005/8/layout/cycle6"/>
    <dgm:cxn modelId="{14476036-93CA-4A80-B8CA-7A0C1105769F}" type="presOf" srcId="{A3EF0DF4-8174-4E5A-B27F-D4F1110D71C4}" destId="{4062D7FE-EAF9-4752-B55C-ADD95CD6B114}" srcOrd="0" destOrd="0" presId="urn:microsoft.com/office/officeart/2005/8/layout/cycle6"/>
    <dgm:cxn modelId="{EB5A1234-36F9-447F-AEC1-80A2FEE48574}" type="presOf" srcId="{C12776E4-3D86-41C7-B132-2615308F125E}" destId="{32BDB316-A66B-4474-9BC9-3377EF0E31EF}" srcOrd="0" destOrd="0" presId="urn:microsoft.com/office/officeart/2005/8/layout/cycle6"/>
    <dgm:cxn modelId="{1D8550D3-FBAB-470F-8274-404D62791FEF}" srcId="{30D06C37-85E3-42AB-ADA5-1CCDD5E7338C}" destId="{5A530E25-89F3-46B4-8092-B854D6886E5E}" srcOrd="2" destOrd="0" parTransId="{0BBD5094-2BAC-475E-BE72-CA8F8C4B8995}" sibTransId="{D15FEB53-3058-489E-AEB5-52910EB52AA9}"/>
    <dgm:cxn modelId="{590DF19B-AE35-4E6C-B1EE-C605578F7E7D}" type="presOf" srcId="{C823518D-FF77-4E23-9AF2-E0469A18AD20}" destId="{4BCF5F2B-6410-46D9-94BE-D911CDA3F592}" srcOrd="0" destOrd="0" presId="urn:microsoft.com/office/officeart/2005/8/layout/cycle6"/>
    <dgm:cxn modelId="{BDEF30F2-78A3-4DE5-8905-9ED3FCD0786A}" srcId="{30D06C37-85E3-42AB-ADA5-1CCDD5E7338C}" destId="{C823518D-FF77-4E23-9AF2-E0469A18AD20}" srcOrd="7" destOrd="0" parTransId="{6588D4D6-AAA8-4C18-A102-F29A180CEB68}" sibTransId="{68285230-1822-4408-A692-FA589406EE29}"/>
    <dgm:cxn modelId="{A14B9AC9-9E3A-4629-8E02-169D95ACAFB3}" type="presOf" srcId="{C8D74128-4230-4FDB-A836-841CF2C04918}" destId="{393F3347-C29E-4A99-BD46-908508F58D90}" srcOrd="0" destOrd="0" presId="urn:microsoft.com/office/officeart/2005/8/layout/cycle6"/>
    <dgm:cxn modelId="{4C32578A-C392-47E8-9FC7-F1090F2A660B}" type="presOf" srcId="{68285230-1822-4408-A692-FA589406EE29}" destId="{47E0A28D-25BA-4A70-9967-B9198A2DD509}" srcOrd="0" destOrd="0" presId="urn:microsoft.com/office/officeart/2005/8/layout/cycle6"/>
    <dgm:cxn modelId="{9B8012E3-03E2-402C-A185-8D93C942B985}" type="presParOf" srcId="{F0A56480-6E83-4AD2-9B16-2BD1D0FB7665}" destId="{CD258BB6-3E5A-4279-8693-878D28D37F21}" srcOrd="0" destOrd="0" presId="urn:microsoft.com/office/officeart/2005/8/layout/cycle6"/>
    <dgm:cxn modelId="{113FBFA4-4B43-4A55-9830-4472CF5EDE6C}" type="presParOf" srcId="{F0A56480-6E83-4AD2-9B16-2BD1D0FB7665}" destId="{B1A5F6EC-32D1-45FD-A7D4-CC1B78B2DB16}" srcOrd="1" destOrd="0" presId="urn:microsoft.com/office/officeart/2005/8/layout/cycle6"/>
    <dgm:cxn modelId="{9DD3E248-FD31-4A87-9EFB-22EB371D3E9E}" type="presParOf" srcId="{F0A56480-6E83-4AD2-9B16-2BD1D0FB7665}" destId="{4EE1761F-8F9B-4CC5-845D-7DC637578A2B}" srcOrd="2" destOrd="0" presId="urn:microsoft.com/office/officeart/2005/8/layout/cycle6"/>
    <dgm:cxn modelId="{0787A63B-04C0-4506-89A7-98F3C0C14892}" type="presParOf" srcId="{F0A56480-6E83-4AD2-9B16-2BD1D0FB7665}" destId="{1EF38FA5-C60D-4B48-A480-C20954A8F872}" srcOrd="3" destOrd="0" presId="urn:microsoft.com/office/officeart/2005/8/layout/cycle6"/>
    <dgm:cxn modelId="{B7E18596-F55C-4636-8368-F82CA61C8D66}" type="presParOf" srcId="{F0A56480-6E83-4AD2-9B16-2BD1D0FB7665}" destId="{EB235601-8E61-4EAE-A56C-6699309B7FC4}" srcOrd="4" destOrd="0" presId="urn:microsoft.com/office/officeart/2005/8/layout/cycle6"/>
    <dgm:cxn modelId="{60B8E3C1-DB42-49D3-9C13-7D6CB26FC08F}" type="presParOf" srcId="{F0A56480-6E83-4AD2-9B16-2BD1D0FB7665}" destId="{4CC25A6E-B555-4B3E-920C-200DB594DD1A}" srcOrd="5" destOrd="0" presId="urn:microsoft.com/office/officeart/2005/8/layout/cycle6"/>
    <dgm:cxn modelId="{33CE6847-5C7B-4E02-98C8-2536EC8925A7}" type="presParOf" srcId="{F0A56480-6E83-4AD2-9B16-2BD1D0FB7665}" destId="{C4AEDDFD-CCA8-4006-8544-8D4C9BBD9B13}" srcOrd="6" destOrd="0" presId="urn:microsoft.com/office/officeart/2005/8/layout/cycle6"/>
    <dgm:cxn modelId="{9C5AD088-981A-49F9-BF69-B78E6B03C564}" type="presParOf" srcId="{F0A56480-6E83-4AD2-9B16-2BD1D0FB7665}" destId="{79774EE7-420B-41C2-BFE5-6244CB988FAF}" srcOrd="7" destOrd="0" presId="urn:microsoft.com/office/officeart/2005/8/layout/cycle6"/>
    <dgm:cxn modelId="{22808F8C-11B3-4487-87C9-540870642CCD}" type="presParOf" srcId="{F0A56480-6E83-4AD2-9B16-2BD1D0FB7665}" destId="{2703F4EB-D069-406C-BC9D-DA215DA36447}" srcOrd="8" destOrd="0" presId="urn:microsoft.com/office/officeart/2005/8/layout/cycle6"/>
    <dgm:cxn modelId="{ACA71BDE-B6B8-45B6-A545-B766D597F2A4}" type="presParOf" srcId="{F0A56480-6E83-4AD2-9B16-2BD1D0FB7665}" destId="{32BDB316-A66B-4474-9BC9-3377EF0E31EF}" srcOrd="9" destOrd="0" presId="urn:microsoft.com/office/officeart/2005/8/layout/cycle6"/>
    <dgm:cxn modelId="{7FE1D6CC-BB30-4CF1-94C5-F7D8EFE58D4F}" type="presParOf" srcId="{F0A56480-6E83-4AD2-9B16-2BD1D0FB7665}" destId="{913B0CBD-8ED7-4C43-8064-EF12654987F0}" srcOrd="10" destOrd="0" presId="urn:microsoft.com/office/officeart/2005/8/layout/cycle6"/>
    <dgm:cxn modelId="{98FE1486-4EA2-45A3-973D-07651A6FC483}" type="presParOf" srcId="{F0A56480-6E83-4AD2-9B16-2BD1D0FB7665}" destId="{0A89698F-5194-4168-A217-CD64800EF1DF}" srcOrd="11" destOrd="0" presId="urn:microsoft.com/office/officeart/2005/8/layout/cycle6"/>
    <dgm:cxn modelId="{78469E7D-F82F-45D8-9AA7-AFD8C995C96B}" type="presParOf" srcId="{F0A56480-6E83-4AD2-9B16-2BD1D0FB7665}" destId="{4062D7FE-EAF9-4752-B55C-ADD95CD6B114}" srcOrd="12" destOrd="0" presId="urn:microsoft.com/office/officeart/2005/8/layout/cycle6"/>
    <dgm:cxn modelId="{B40A3EF1-52B6-4820-9B12-64806E84A4D8}" type="presParOf" srcId="{F0A56480-6E83-4AD2-9B16-2BD1D0FB7665}" destId="{166D8848-EAAB-4101-AF6F-542311311105}" srcOrd="13" destOrd="0" presId="urn:microsoft.com/office/officeart/2005/8/layout/cycle6"/>
    <dgm:cxn modelId="{B95D381A-02DA-4654-9A43-607840C34F26}" type="presParOf" srcId="{F0A56480-6E83-4AD2-9B16-2BD1D0FB7665}" destId="{E1BFAFA3-CE68-404E-9B24-4CCDA25188CC}" srcOrd="14" destOrd="0" presId="urn:microsoft.com/office/officeart/2005/8/layout/cycle6"/>
    <dgm:cxn modelId="{347D9669-7EB1-4FFB-8071-6C52382EC8A1}" type="presParOf" srcId="{F0A56480-6E83-4AD2-9B16-2BD1D0FB7665}" destId="{8337E756-8095-4DB8-A27C-2D200ED88034}" srcOrd="15" destOrd="0" presId="urn:microsoft.com/office/officeart/2005/8/layout/cycle6"/>
    <dgm:cxn modelId="{CFEE8913-36FD-485A-A5E4-2B5698B80E06}" type="presParOf" srcId="{F0A56480-6E83-4AD2-9B16-2BD1D0FB7665}" destId="{50351503-8B68-4CD5-AA1F-97548266E9C9}" srcOrd="16" destOrd="0" presId="urn:microsoft.com/office/officeart/2005/8/layout/cycle6"/>
    <dgm:cxn modelId="{F0088E9F-4E7E-4C6A-A653-2499EB28F9D1}" type="presParOf" srcId="{F0A56480-6E83-4AD2-9B16-2BD1D0FB7665}" destId="{021E2610-1BD5-49D2-89F6-40F3BDDD746E}" srcOrd="17" destOrd="0" presId="urn:microsoft.com/office/officeart/2005/8/layout/cycle6"/>
    <dgm:cxn modelId="{177A8358-FAAC-478D-B130-022E5B0A3CE5}" type="presParOf" srcId="{F0A56480-6E83-4AD2-9B16-2BD1D0FB7665}" destId="{7A56289B-2EC1-4570-8E8B-356A9E8DACFE}" srcOrd="18" destOrd="0" presId="urn:microsoft.com/office/officeart/2005/8/layout/cycle6"/>
    <dgm:cxn modelId="{648DFB10-B45B-4F4F-8259-C41D098345B2}" type="presParOf" srcId="{F0A56480-6E83-4AD2-9B16-2BD1D0FB7665}" destId="{53BBDD51-1BB0-46AA-B4B9-14BC494100FF}" srcOrd="19" destOrd="0" presId="urn:microsoft.com/office/officeart/2005/8/layout/cycle6"/>
    <dgm:cxn modelId="{2D458C91-C02A-439D-BBC4-6BAD1E556898}" type="presParOf" srcId="{F0A56480-6E83-4AD2-9B16-2BD1D0FB7665}" destId="{ABC2D6A1-DE42-4414-9840-6D4EDC9C95D2}" srcOrd="20" destOrd="0" presId="urn:microsoft.com/office/officeart/2005/8/layout/cycle6"/>
    <dgm:cxn modelId="{C9A3BB40-74F3-4FC4-9C1F-5BD8D9031310}" type="presParOf" srcId="{F0A56480-6E83-4AD2-9B16-2BD1D0FB7665}" destId="{4BCF5F2B-6410-46D9-94BE-D911CDA3F592}" srcOrd="21" destOrd="0" presId="urn:microsoft.com/office/officeart/2005/8/layout/cycle6"/>
    <dgm:cxn modelId="{D3A1FDE6-467F-4E52-910A-C8B444709614}" type="presParOf" srcId="{F0A56480-6E83-4AD2-9B16-2BD1D0FB7665}" destId="{499A90EB-F038-4D66-B89D-BE36C5A51D67}" srcOrd="22" destOrd="0" presId="urn:microsoft.com/office/officeart/2005/8/layout/cycle6"/>
    <dgm:cxn modelId="{3358E3E4-1831-426C-8EE3-AE3695EE28F2}" type="presParOf" srcId="{F0A56480-6E83-4AD2-9B16-2BD1D0FB7665}" destId="{47E0A28D-25BA-4A70-9967-B9198A2DD509}" srcOrd="23" destOrd="0" presId="urn:microsoft.com/office/officeart/2005/8/layout/cycle6"/>
    <dgm:cxn modelId="{0C842F56-CE24-4626-BB60-972AA85D26CF}" type="presParOf" srcId="{F0A56480-6E83-4AD2-9B16-2BD1D0FB7665}" destId="{9CC27F39-9EA9-4839-B63E-ACDF1D4562C9}" srcOrd="24" destOrd="0" presId="urn:microsoft.com/office/officeart/2005/8/layout/cycle6"/>
    <dgm:cxn modelId="{66F75628-A9BB-4A23-AAA4-33AF851CA254}" type="presParOf" srcId="{F0A56480-6E83-4AD2-9B16-2BD1D0FB7665}" destId="{BF261794-04C3-4B91-9D2B-5C49468D44F7}" srcOrd="25" destOrd="0" presId="urn:microsoft.com/office/officeart/2005/8/layout/cycle6"/>
    <dgm:cxn modelId="{2F9308DC-889F-444E-9220-7EC4379FA824}" type="presParOf" srcId="{F0A56480-6E83-4AD2-9B16-2BD1D0FB7665}" destId="{8D95899F-F1B6-49EF-83D7-0019F9E1DCD4}" srcOrd="26" destOrd="0" presId="urn:microsoft.com/office/officeart/2005/8/layout/cycle6"/>
    <dgm:cxn modelId="{FE9CA8EC-F9A7-4802-9155-4099A504FA85}" type="presParOf" srcId="{F0A56480-6E83-4AD2-9B16-2BD1D0FB7665}" destId="{393F3347-C29E-4A99-BD46-908508F58D90}" srcOrd="27" destOrd="0" presId="urn:microsoft.com/office/officeart/2005/8/layout/cycle6"/>
    <dgm:cxn modelId="{7BEFDD59-0FB3-400D-AC8E-3A290ABA025C}" type="presParOf" srcId="{F0A56480-6E83-4AD2-9B16-2BD1D0FB7665}" destId="{F5814916-4258-45C8-8B0A-831AF7CF6215}" srcOrd="28" destOrd="0" presId="urn:microsoft.com/office/officeart/2005/8/layout/cycle6"/>
    <dgm:cxn modelId="{8DAD2114-574D-40DE-8BCE-E32DD1910D30}" type="presParOf" srcId="{F0A56480-6E83-4AD2-9B16-2BD1D0FB7665}" destId="{712F2766-ACDF-40FD-B1B6-FEE41AF6EF78}" srcOrd="29"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2833B-3731-4ED6-A996-5FC68B1E576E}" type="doc">
      <dgm:prSet loTypeId="urn:microsoft.com/office/officeart/2005/8/layout/lProcess3" loCatId="process" qsTypeId="urn:microsoft.com/office/officeart/2005/8/quickstyle/3d2" qsCatId="3D" csTypeId="urn:microsoft.com/office/officeart/2005/8/colors/accent1_2" csCatId="accent1" phldr="1"/>
      <dgm:spPr/>
      <dgm:t>
        <a:bodyPr/>
        <a:lstStyle/>
        <a:p>
          <a:endParaRPr lang="fr-FR"/>
        </a:p>
      </dgm:t>
    </dgm:pt>
    <dgm:pt modelId="{558C5E35-B462-49C4-8C04-549789414892}">
      <dgm:prSet phldrT="[Texte]"/>
      <dgm:spPr/>
      <dgm:t>
        <a:bodyPr/>
        <a:lstStyle/>
        <a:p>
          <a:r>
            <a:rPr lang="fr-FR" dirty="0"/>
            <a:t>Comment classer les déchets ? </a:t>
          </a:r>
        </a:p>
      </dgm:t>
    </dgm:pt>
    <dgm:pt modelId="{8BE0BA62-1514-48FD-9B6E-7D82BFA67E8F}" type="parTrans" cxnId="{D9A56CAF-D1AF-49F8-874F-563A3E29CD79}">
      <dgm:prSet/>
      <dgm:spPr/>
      <dgm:t>
        <a:bodyPr/>
        <a:lstStyle/>
        <a:p>
          <a:endParaRPr lang="fr-FR"/>
        </a:p>
      </dgm:t>
    </dgm:pt>
    <dgm:pt modelId="{CA586B04-1850-4D76-9981-F2A228B7E12E}" type="sibTrans" cxnId="{D9A56CAF-D1AF-49F8-874F-563A3E29CD79}">
      <dgm:prSet/>
      <dgm:spPr/>
      <dgm:t>
        <a:bodyPr/>
        <a:lstStyle/>
        <a:p>
          <a:endParaRPr lang="fr-FR"/>
        </a:p>
      </dgm:t>
    </dgm:pt>
    <dgm:pt modelId="{C0B120DF-21A4-4EC0-8240-47AD0D7CB8F3}">
      <dgm:prSet phldrT="[Texte]"/>
      <dgm:spPr/>
      <dgm:t>
        <a:bodyPr/>
        <a:lstStyle/>
        <a:p>
          <a:r>
            <a:rPr lang="fr-FR" dirty="0"/>
            <a:t>Déchets organiques</a:t>
          </a:r>
        </a:p>
      </dgm:t>
    </dgm:pt>
    <dgm:pt modelId="{8D957DD6-6361-41AE-AB94-D4AF87B18AB7}" type="parTrans" cxnId="{1455C398-09B4-4BCF-8B57-ECC002524F46}">
      <dgm:prSet/>
      <dgm:spPr/>
      <dgm:t>
        <a:bodyPr/>
        <a:lstStyle/>
        <a:p>
          <a:endParaRPr lang="fr-FR"/>
        </a:p>
      </dgm:t>
    </dgm:pt>
    <dgm:pt modelId="{FCE94A10-5AC1-4D95-8079-31D857A10F77}" type="sibTrans" cxnId="{1455C398-09B4-4BCF-8B57-ECC002524F46}">
      <dgm:prSet/>
      <dgm:spPr/>
      <dgm:t>
        <a:bodyPr/>
        <a:lstStyle/>
        <a:p>
          <a:endParaRPr lang="fr-FR"/>
        </a:p>
      </dgm:t>
    </dgm:pt>
    <dgm:pt modelId="{5F90783B-7AF4-4522-AC2C-028C792792BD}">
      <dgm:prSet phldrT="[Texte]"/>
      <dgm:spPr/>
      <dgm:t>
        <a:bodyPr/>
        <a:lstStyle/>
        <a:p>
          <a:r>
            <a:rPr lang="fr-FR" dirty="0"/>
            <a:t>Les familles de matériaux </a:t>
          </a:r>
        </a:p>
      </dgm:t>
    </dgm:pt>
    <dgm:pt modelId="{2AF8638C-EE59-45B4-AFF4-63B6B58930D1}" type="parTrans" cxnId="{276A2FBC-65AF-49BE-A0B2-F0297EB0E9EF}">
      <dgm:prSet/>
      <dgm:spPr/>
      <dgm:t>
        <a:bodyPr/>
        <a:lstStyle/>
        <a:p>
          <a:endParaRPr lang="fr-FR"/>
        </a:p>
      </dgm:t>
    </dgm:pt>
    <dgm:pt modelId="{4470EE7B-922F-4823-B3F6-ABD2EFDEB5AA}" type="sibTrans" cxnId="{276A2FBC-65AF-49BE-A0B2-F0297EB0E9EF}">
      <dgm:prSet/>
      <dgm:spPr/>
      <dgm:t>
        <a:bodyPr/>
        <a:lstStyle/>
        <a:p>
          <a:endParaRPr lang="fr-FR"/>
        </a:p>
      </dgm:t>
    </dgm:pt>
    <dgm:pt modelId="{98F7AE54-3BC3-4BA7-8CCA-9B1A90B6FAB1}">
      <dgm:prSet phldrT="[Texte]"/>
      <dgm:spPr/>
      <dgm:t>
        <a:bodyPr/>
        <a:lstStyle/>
        <a:p>
          <a:r>
            <a:rPr lang="fr-FR" dirty="0"/>
            <a:t>Comment concevoir des objets moins polluants ?</a:t>
          </a:r>
        </a:p>
      </dgm:t>
    </dgm:pt>
    <dgm:pt modelId="{814E1CF2-CF79-4A47-BCAA-8B1877D51A2A}" type="parTrans" cxnId="{61995E07-7378-4146-BD09-AB61E31F011F}">
      <dgm:prSet/>
      <dgm:spPr/>
      <dgm:t>
        <a:bodyPr/>
        <a:lstStyle/>
        <a:p>
          <a:endParaRPr lang="fr-FR"/>
        </a:p>
      </dgm:t>
    </dgm:pt>
    <dgm:pt modelId="{DE1A2719-8A18-4497-88E1-661E3C87C233}" type="sibTrans" cxnId="{61995E07-7378-4146-BD09-AB61E31F011F}">
      <dgm:prSet/>
      <dgm:spPr/>
      <dgm:t>
        <a:bodyPr/>
        <a:lstStyle/>
        <a:p>
          <a:endParaRPr lang="fr-FR"/>
        </a:p>
      </dgm:t>
    </dgm:pt>
    <dgm:pt modelId="{33FD15A5-0611-407C-A12D-3E7B5B7AE27E}">
      <dgm:prSet phldrT="[Texte]"/>
      <dgm:spPr/>
      <dgm:t>
        <a:bodyPr/>
        <a:lstStyle/>
        <a:p>
          <a:r>
            <a:rPr lang="fr-FR" dirty="0"/>
            <a:t>Tests physiques ou chimiques</a:t>
          </a:r>
        </a:p>
      </dgm:t>
    </dgm:pt>
    <dgm:pt modelId="{96D08E8D-461A-40B3-9773-8A25E7C3C607}" type="parTrans" cxnId="{9C82379D-57BB-437E-8701-7846272ADBD3}">
      <dgm:prSet/>
      <dgm:spPr/>
      <dgm:t>
        <a:bodyPr/>
        <a:lstStyle/>
        <a:p>
          <a:endParaRPr lang="fr-FR"/>
        </a:p>
      </dgm:t>
    </dgm:pt>
    <dgm:pt modelId="{A388D204-2992-4D60-A0BF-9601D34F6861}" type="sibTrans" cxnId="{9C82379D-57BB-437E-8701-7846272ADBD3}">
      <dgm:prSet/>
      <dgm:spPr/>
      <dgm:t>
        <a:bodyPr/>
        <a:lstStyle/>
        <a:p>
          <a:endParaRPr lang="fr-FR"/>
        </a:p>
      </dgm:t>
    </dgm:pt>
    <dgm:pt modelId="{E10593F1-126C-4D11-A626-02A50CC44CAA}">
      <dgm:prSet phldrT="[Texte]"/>
      <dgm:spPr/>
      <dgm:t>
        <a:bodyPr/>
        <a:lstStyle/>
        <a:p>
          <a:r>
            <a:rPr lang="fr-FR" dirty="0"/>
            <a:t>continuité électrique, Aimantation</a:t>
          </a:r>
        </a:p>
      </dgm:t>
    </dgm:pt>
    <dgm:pt modelId="{F5D19EE9-4128-42F4-97EB-9FC8D9525B51}" type="parTrans" cxnId="{EFED2476-5E3C-414D-BD37-F6BF2D544B80}">
      <dgm:prSet/>
      <dgm:spPr/>
      <dgm:t>
        <a:bodyPr/>
        <a:lstStyle/>
        <a:p>
          <a:endParaRPr lang="fr-FR"/>
        </a:p>
      </dgm:t>
    </dgm:pt>
    <dgm:pt modelId="{FA746F45-262A-44DA-8B85-9F3CE3051096}" type="sibTrans" cxnId="{EFED2476-5E3C-414D-BD37-F6BF2D544B80}">
      <dgm:prSet/>
      <dgm:spPr/>
      <dgm:t>
        <a:bodyPr/>
        <a:lstStyle/>
        <a:p>
          <a:endParaRPr lang="fr-FR"/>
        </a:p>
      </dgm:t>
    </dgm:pt>
    <dgm:pt modelId="{518B7069-9B55-44F1-A8AB-F7B573BFE0F9}">
      <dgm:prSet phldrT="[Texte]"/>
      <dgm:spPr/>
      <dgm:t>
        <a:bodyPr/>
        <a:lstStyle/>
        <a:p>
          <a:r>
            <a:rPr lang="fr-FR" dirty="0"/>
            <a:t>les familles de matériaux</a:t>
          </a:r>
        </a:p>
      </dgm:t>
    </dgm:pt>
    <dgm:pt modelId="{B3BCA417-A52D-4D92-9544-3829573492AC}" type="parTrans" cxnId="{18C465C5-43C2-45F4-9861-39969966F4BC}">
      <dgm:prSet/>
      <dgm:spPr/>
      <dgm:t>
        <a:bodyPr/>
        <a:lstStyle/>
        <a:p>
          <a:endParaRPr lang="fr-FR"/>
        </a:p>
      </dgm:t>
    </dgm:pt>
    <dgm:pt modelId="{F9E13BBE-3B11-4242-800B-44D30A1C5785}" type="sibTrans" cxnId="{18C465C5-43C2-45F4-9861-39969966F4BC}">
      <dgm:prSet/>
      <dgm:spPr/>
      <dgm:t>
        <a:bodyPr/>
        <a:lstStyle/>
        <a:p>
          <a:endParaRPr lang="fr-FR"/>
        </a:p>
      </dgm:t>
    </dgm:pt>
    <dgm:pt modelId="{9DD3F586-2131-4457-8B33-08FF59A9CF0F}">
      <dgm:prSet phldrT="[Texte]"/>
      <dgm:spPr/>
      <dgm:t>
        <a:bodyPr/>
        <a:lstStyle/>
        <a:p>
          <a:r>
            <a:rPr lang="fr-FR" dirty="0"/>
            <a:t>Conception du banc de test </a:t>
          </a:r>
        </a:p>
      </dgm:t>
    </dgm:pt>
    <dgm:pt modelId="{3C395B79-C1D1-4D3F-9F98-5A9F3C7BB3A0}" type="parTrans" cxnId="{ECB483A0-794E-46D4-86AF-F3F8B7E5B967}">
      <dgm:prSet/>
      <dgm:spPr/>
      <dgm:t>
        <a:bodyPr/>
        <a:lstStyle/>
        <a:p>
          <a:endParaRPr lang="fr-FR"/>
        </a:p>
      </dgm:t>
    </dgm:pt>
    <dgm:pt modelId="{C96CF48B-D545-415C-A628-B74FF796B1C5}" type="sibTrans" cxnId="{ECB483A0-794E-46D4-86AF-F3F8B7E5B967}">
      <dgm:prSet/>
      <dgm:spPr/>
      <dgm:t>
        <a:bodyPr/>
        <a:lstStyle/>
        <a:p>
          <a:endParaRPr lang="fr-FR"/>
        </a:p>
      </dgm:t>
    </dgm:pt>
    <dgm:pt modelId="{76DA4371-3CCE-4628-BACF-B8AA7FBB708D}">
      <dgm:prSet phldrT="[Texte]"/>
      <dgm:spPr/>
      <dgm:t>
        <a:bodyPr/>
        <a:lstStyle/>
        <a:p>
          <a:r>
            <a:rPr lang="fr-FR" dirty="0"/>
            <a:t>Où vont nos déchets ?</a:t>
          </a:r>
        </a:p>
      </dgm:t>
    </dgm:pt>
    <dgm:pt modelId="{A0ADDEC3-CFD6-4AF8-8B9F-1F3C3BADAB13}" type="parTrans" cxnId="{33DD8288-EA61-48FF-94D2-B8297EC68E83}">
      <dgm:prSet/>
      <dgm:spPr/>
      <dgm:t>
        <a:bodyPr/>
        <a:lstStyle/>
        <a:p>
          <a:endParaRPr lang="fr-FR"/>
        </a:p>
      </dgm:t>
    </dgm:pt>
    <dgm:pt modelId="{988BB76B-B5CF-4EBE-A339-2D201251B6A4}" type="sibTrans" cxnId="{33DD8288-EA61-48FF-94D2-B8297EC68E83}">
      <dgm:prSet/>
      <dgm:spPr/>
      <dgm:t>
        <a:bodyPr/>
        <a:lstStyle/>
        <a:p>
          <a:endParaRPr lang="fr-FR"/>
        </a:p>
      </dgm:t>
    </dgm:pt>
    <dgm:pt modelId="{F4A031D4-C3F7-4A34-A8C2-404BC9C6C670}">
      <dgm:prSet phldrT="[Texte]"/>
      <dgm:spPr/>
      <dgm:t>
        <a:bodyPr/>
        <a:lstStyle/>
        <a:p>
          <a:r>
            <a:rPr lang="fr-FR" dirty="0"/>
            <a:t>Quels déchets rejetons nous ?</a:t>
          </a:r>
        </a:p>
      </dgm:t>
    </dgm:pt>
    <dgm:pt modelId="{99115063-7E1C-42E8-95CD-9D18F9D5ACCA}" type="parTrans" cxnId="{8D967889-0838-42E2-80A3-9D843C468EB1}">
      <dgm:prSet/>
      <dgm:spPr/>
      <dgm:t>
        <a:bodyPr/>
        <a:lstStyle/>
        <a:p>
          <a:endParaRPr lang="fr-FR"/>
        </a:p>
      </dgm:t>
    </dgm:pt>
    <dgm:pt modelId="{51713D30-2958-4CAD-B400-FF281DA2C2A3}" type="sibTrans" cxnId="{8D967889-0838-42E2-80A3-9D843C468EB1}">
      <dgm:prSet/>
      <dgm:spPr/>
      <dgm:t>
        <a:bodyPr/>
        <a:lstStyle/>
        <a:p>
          <a:endParaRPr lang="fr-FR"/>
        </a:p>
      </dgm:t>
    </dgm:pt>
    <dgm:pt modelId="{60994F65-2BC3-4944-91DF-038E7353AE43}">
      <dgm:prSet phldrT="[Texte]"/>
      <dgm:spPr/>
      <dgm:t>
        <a:bodyPr/>
        <a:lstStyle/>
        <a:p>
          <a:r>
            <a:rPr lang="fr-FR" dirty="0"/>
            <a:t>Quels sont les effets sur notre environnement ?</a:t>
          </a:r>
        </a:p>
      </dgm:t>
    </dgm:pt>
    <dgm:pt modelId="{F6B27AD2-7B4E-4087-929B-9935373C08E3}" type="parTrans" cxnId="{3FC893E2-E427-477D-BBB7-3102BBA0798E}">
      <dgm:prSet/>
      <dgm:spPr/>
      <dgm:t>
        <a:bodyPr/>
        <a:lstStyle/>
        <a:p>
          <a:endParaRPr lang="fr-FR"/>
        </a:p>
      </dgm:t>
    </dgm:pt>
    <dgm:pt modelId="{A798485D-D508-4CC4-818E-543F96D9B67E}" type="sibTrans" cxnId="{3FC893E2-E427-477D-BBB7-3102BBA0798E}">
      <dgm:prSet/>
      <dgm:spPr/>
      <dgm:t>
        <a:bodyPr/>
        <a:lstStyle/>
        <a:p>
          <a:endParaRPr lang="fr-FR"/>
        </a:p>
      </dgm:t>
    </dgm:pt>
    <dgm:pt modelId="{FA49B678-CCF6-428A-84CA-5E61D9DDC364}">
      <dgm:prSet phldrT="[Texte]"/>
      <dgm:spPr/>
      <dgm:t>
        <a:bodyPr/>
        <a:lstStyle/>
        <a:p>
          <a:r>
            <a:rPr lang="fr-FR" dirty="0"/>
            <a:t>Air, sol, eau , végétaux, climat</a:t>
          </a:r>
        </a:p>
      </dgm:t>
    </dgm:pt>
    <dgm:pt modelId="{55B4DAB0-ED0E-4632-BBA8-42FA2A87D118}" type="parTrans" cxnId="{573FD6F4-F5F0-4A6A-A8AA-63565E72A956}">
      <dgm:prSet/>
      <dgm:spPr/>
      <dgm:t>
        <a:bodyPr/>
        <a:lstStyle/>
        <a:p>
          <a:endParaRPr lang="fr-FR"/>
        </a:p>
      </dgm:t>
    </dgm:pt>
    <dgm:pt modelId="{87B6536E-AAA3-427F-852E-003B538A4945}" type="sibTrans" cxnId="{573FD6F4-F5F0-4A6A-A8AA-63565E72A956}">
      <dgm:prSet/>
      <dgm:spPr/>
      <dgm:t>
        <a:bodyPr/>
        <a:lstStyle/>
        <a:p>
          <a:endParaRPr lang="fr-FR"/>
        </a:p>
      </dgm:t>
    </dgm:pt>
    <dgm:pt modelId="{0889ABB8-3FCB-4428-BDE4-CE7659F80C67}">
      <dgm:prSet phldrT="[Texte]"/>
      <dgm:spPr/>
      <dgm:t>
        <a:bodyPr/>
        <a:lstStyle/>
        <a:p>
          <a:r>
            <a:rPr lang="fr-FR"/>
            <a:t>Changement états</a:t>
          </a:r>
          <a:endParaRPr lang="fr-FR" dirty="0"/>
        </a:p>
      </dgm:t>
    </dgm:pt>
    <dgm:pt modelId="{16CE5B28-73BB-4BD6-AB3C-61DC2D4EA509}" type="parTrans" cxnId="{7D26697F-A212-4A0A-B010-60039AB85AE3}">
      <dgm:prSet/>
      <dgm:spPr/>
      <dgm:t>
        <a:bodyPr/>
        <a:lstStyle/>
        <a:p>
          <a:endParaRPr lang="fr-FR"/>
        </a:p>
      </dgm:t>
    </dgm:pt>
    <dgm:pt modelId="{E2C1BC24-EA20-4FA3-8C70-4FEC9D16F002}" type="sibTrans" cxnId="{7D26697F-A212-4A0A-B010-60039AB85AE3}">
      <dgm:prSet/>
      <dgm:spPr/>
      <dgm:t>
        <a:bodyPr/>
        <a:lstStyle/>
        <a:p>
          <a:endParaRPr lang="fr-FR"/>
        </a:p>
      </dgm:t>
    </dgm:pt>
    <dgm:pt modelId="{D6733BEF-9D39-4430-B9E0-8E9D7FB50DE9}">
      <dgm:prSet phldrT="[Texte]"/>
      <dgm:spPr/>
      <dgm:t>
        <a:bodyPr/>
        <a:lstStyle/>
        <a:p>
          <a:r>
            <a:rPr lang="fr-FR" dirty="0"/>
            <a:t>Nouveaux matériaux</a:t>
          </a:r>
        </a:p>
      </dgm:t>
    </dgm:pt>
    <dgm:pt modelId="{84AD4E0D-4CC3-42AE-A5F6-67B7090FC8D8}" type="parTrans" cxnId="{DB73F2BA-AD4A-43CE-8908-3300A143933C}">
      <dgm:prSet/>
      <dgm:spPr/>
      <dgm:t>
        <a:bodyPr/>
        <a:lstStyle/>
        <a:p>
          <a:endParaRPr lang="fr-FR"/>
        </a:p>
      </dgm:t>
    </dgm:pt>
    <dgm:pt modelId="{8B0AA7EA-9571-4720-8839-7882FD9125C7}" type="sibTrans" cxnId="{DB73F2BA-AD4A-43CE-8908-3300A143933C}">
      <dgm:prSet/>
      <dgm:spPr/>
      <dgm:t>
        <a:bodyPr/>
        <a:lstStyle/>
        <a:p>
          <a:endParaRPr lang="fr-FR"/>
        </a:p>
      </dgm:t>
    </dgm:pt>
    <dgm:pt modelId="{A279135C-A078-4E2A-98BC-DD11FBF6F51E}">
      <dgm:prSet phldrT="[Texte]"/>
      <dgm:spPr/>
      <dgm:t>
        <a:bodyPr/>
        <a:lstStyle/>
        <a:p>
          <a:r>
            <a:rPr lang="fr-FR" dirty="0"/>
            <a:t>Comment  sont  collectés les déchets </a:t>
          </a:r>
        </a:p>
      </dgm:t>
    </dgm:pt>
    <dgm:pt modelId="{0594D8F1-5FEE-4DA8-B5BA-949D0279F67F}" type="parTrans" cxnId="{87DC126F-63BE-4F20-9260-7B094C11DC77}">
      <dgm:prSet/>
      <dgm:spPr/>
      <dgm:t>
        <a:bodyPr/>
        <a:lstStyle/>
        <a:p>
          <a:endParaRPr lang="fr-FR"/>
        </a:p>
      </dgm:t>
    </dgm:pt>
    <dgm:pt modelId="{E0E623CF-5063-4140-8389-DF7791537778}" type="sibTrans" cxnId="{87DC126F-63BE-4F20-9260-7B094C11DC77}">
      <dgm:prSet/>
      <dgm:spPr/>
      <dgm:t>
        <a:bodyPr/>
        <a:lstStyle/>
        <a:p>
          <a:endParaRPr lang="fr-FR"/>
        </a:p>
      </dgm:t>
    </dgm:pt>
    <dgm:pt modelId="{7E2A34A3-3822-4A89-8526-BEB702107EF3}">
      <dgm:prSet phldrT="[Texte]"/>
      <dgm:spPr/>
      <dgm:t>
        <a:bodyPr/>
        <a:lstStyle/>
        <a:p>
          <a:r>
            <a:rPr lang="fr-FR" dirty="0"/>
            <a:t>Comment identifier les matériaux des objets techniques ?</a:t>
          </a:r>
        </a:p>
      </dgm:t>
    </dgm:pt>
    <dgm:pt modelId="{E0C51609-88FC-4F3A-8F09-BD9299CCA6A8}" type="sibTrans" cxnId="{C821051E-2A33-405E-BA2B-4A61C3E45C33}">
      <dgm:prSet/>
      <dgm:spPr/>
      <dgm:t>
        <a:bodyPr/>
        <a:lstStyle/>
        <a:p>
          <a:endParaRPr lang="fr-FR"/>
        </a:p>
      </dgm:t>
    </dgm:pt>
    <dgm:pt modelId="{3F30FDE3-5A32-48E2-9E0D-5B397584F136}" type="parTrans" cxnId="{C821051E-2A33-405E-BA2B-4A61C3E45C33}">
      <dgm:prSet/>
      <dgm:spPr/>
      <dgm:t>
        <a:bodyPr/>
        <a:lstStyle/>
        <a:p>
          <a:endParaRPr lang="fr-FR"/>
        </a:p>
      </dgm:t>
    </dgm:pt>
    <dgm:pt modelId="{17DB48A7-E099-433E-A19D-20ABB34DB49F}" type="pres">
      <dgm:prSet presAssocID="{9D42833B-3731-4ED6-A996-5FC68B1E576E}" presName="Name0" presStyleCnt="0">
        <dgm:presLayoutVars>
          <dgm:chPref val="3"/>
          <dgm:dir/>
          <dgm:animLvl val="lvl"/>
          <dgm:resizeHandles/>
        </dgm:presLayoutVars>
      </dgm:prSet>
      <dgm:spPr/>
    </dgm:pt>
    <dgm:pt modelId="{5ADFC760-3228-4275-885B-F576D24F4F08}" type="pres">
      <dgm:prSet presAssocID="{558C5E35-B462-49C4-8C04-549789414892}" presName="horFlow" presStyleCnt="0"/>
      <dgm:spPr/>
    </dgm:pt>
    <dgm:pt modelId="{0584B27B-6430-4B52-9125-ECFE4741B539}" type="pres">
      <dgm:prSet presAssocID="{558C5E35-B462-49C4-8C04-549789414892}" presName="bigChev" presStyleLbl="node1" presStyleIdx="0" presStyleCnt="5"/>
      <dgm:spPr/>
    </dgm:pt>
    <dgm:pt modelId="{B14188D3-A726-404C-AEA5-44999E34D0A7}" type="pres">
      <dgm:prSet presAssocID="{8D957DD6-6361-41AE-AB94-D4AF87B18AB7}" presName="parTrans" presStyleCnt="0"/>
      <dgm:spPr/>
    </dgm:pt>
    <dgm:pt modelId="{32FEA4C4-3654-49ED-AC2F-3E95F4F53F84}" type="pres">
      <dgm:prSet presAssocID="{C0B120DF-21A4-4EC0-8240-47AD0D7CB8F3}" presName="node" presStyleLbl="alignAccFollowNode1" presStyleIdx="0" presStyleCnt="11">
        <dgm:presLayoutVars>
          <dgm:bulletEnabled val="1"/>
        </dgm:presLayoutVars>
      </dgm:prSet>
      <dgm:spPr/>
    </dgm:pt>
    <dgm:pt modelId="{427B42F0-9EDF-4832-BAD2-7F7B9A3BCCF9}" type="pres">
      <dgm:prSet presAssocID="{FCE94A10-5AC1-4D95-8079-31D857A10F77}" presName="sibTrans" presStyleCnt="0"/>
      <dgm:spPr/>
    </dgm:pt>
    <dgm:pt modelId="{179C4B34-A265-42B6-AE8F-EB0AA62AD173}" type="pres">
      <dgm:prSet presAssocID="{5F90783B-7AF4-4522-AC2C-028C792792BD}" presName="node" presStyleLbl="alignAccFollowNode1" presStyleIdx="1" presStyleCnt="11">
        <dgm:presLayoutVars>
          <dgm:bulletEnabled val="1"/>
        </dgm:presLayoutVars>
      </dgm:prSet>
      <dgm:spPr/>
    </dgm:pt>
    <dgm:pt modelId="{B9F60FAB-056A-44BA-9595-EA0EE6F5C2C4}" type="pres">
      <dgm:prSet presAssocID="{4470EE7B-922F-4823-B3F6-ABD2EFDEB5AA}" presName="sibTrans" presStyleCnt="0"/>
      <dgm:spPr/>
    </dgm:pt>
    <dgm:pt modelId="{DEAFFE82-BB39-43DD-BC94-D74DE113AB77}" type="pres">
      <dgm:prSet presAssocID="{518B7069-9B55-44F1-A8AB-F7B573BFE0F9}" presName="node" presStyleLbl="alignAccFollowNode1" presStyleIdx="2" presStyleCnt="11">
        <dgm:presLayoutVars>
          <dgm:bulletEnabled val="1"/>
        </dgm:presLayoutVars>
      </dgm:prSet>
      <dgm:spPr/>
    </dgm:pt>
    <dgm:pt modelId="{8EF34475-5B77-4515-B30F-2BEE53568423}" type="pres">
      <dgm:prSet presAssocID="{558C5E35-B462-49C4-8C04-549789414892}" presName="vSp" presStyleCnt="0"/>
      <dgm:spPr/>
    </dgm:pt>
    <dgm:pt modelId="{5F0195B2-7F69-4C3E-B4EA-A480E4DB962F}" type="pres">
      <dgm:prSet presAssocID="{60994F65-2BC3-4944-91DF-038E7353AE43}" presName="horFlow" presStyleCnt="0"/>
      <dgm:spPr/>
    </dgm:pt>
    <dgm:pt modelId="{423A9365-A47E-413C-8BC4-2019CFD3AE70}" type="pres">
      <dgm:prSet presAssocID="{60994F65-2BC3-4944-91DF-038E7353AE43}" presName="bigChev" presStyleLbl="node1" presStyleIdx="1" presStyleCnt="5"/>
      <dgm:spPr/>
    </dgm:pt>
    <dgm:pt modelId="{F467E887-AD01-4F88-AD0C-FC2353C2A74A}" type="pres">
      <dgm:prSet presAssocID="{55B4DAB0-ED0E-4632-BBA8-42FA2A87D118}" presName="parTrans" presStyleCnt="0"/>
      <dgm:spPr/>
    </dgm:pt>
    <dgm:pt modelId="{B4FF4E95-0F8E-4A3E-8D7A-E8ADD4444BBF}" type="pres">
      <dgm:prSet presAssocID="{FA49B678-CCF6-428A-84CA-5E61D9DDC364}" presName="node" presStyleLbl="alignAccFollowNode1" presStyleIdx="3" presStyleCnt="11">
        <dgm:presLayoutVars>
          <dgm:bulletEnabled val="1"/>
        </dgm:presLayoutVars>
      </dgm:prSet>
      <dgm:spPr/>
    </dgm:pt>
    <dgm:pt modelId="{9A4C13BE-BAD4-4A9B-B4B3-294FE9D0F166}" type="pres">
      <dgm:prSet presAssocID="{87B6536E-AAA3-427F-852E-003B538A4945}" presName="sibTrans" presStyleCnt="0"/>
      <dgm:spPr/>
    </dgm:pt>
    <dgm:pt modelId="{EE8D048D-6CF8-408F-B26C-2E7C83975FFA}" type="pres">
      <dgm:prSet presAssocID="{0889ABB8-3FCB-4428-BDE4-CE7659F80C67}" presName="node" presStyleLbl="alignAccFollowNode1" presStyleIdx="4" presStyleCnt="11">
        <dgm:presLayoutVars>
          <dgm:bulletEnabled val="1"/>
        </dgm:presLayoutVars>
      </dgm:prSet>
      <dgm:spPr/>
    </dgm:pt>
    <dgm:pt modelId="{F9B863AC-AA71-498C-BE0B-4AE324C4A250}" type="pres">
      <dgm:prSet presAssocID="{E2C1BC24-EA20-4FA3-8C70-4FEC9D16F002}" presName="sibTrans" presStyleCnt="0"/>
      <dgm:spPr/>
    </dgm:pt>
    <dgm:pt modelId="{B1CDEC04-C3C0-4593-B542-099E7DEC23A2}" type="pres">
      <dgm:prSet presAssocID="{D6733BEF-9D39-4430-B9E0-8E9D7FB50DE9}" presName="node" presStyleLbl="alignAccFollowNode1" presStyleIdx="5" presStyleCnt="11">
        <dgm:presLayoutVars>
          <dgm:bulletEnabled val="1"/>
        </dgm:presLayoutVars>
      </dgm:prSet>
      <dgm:spPr/>
    </dgm:pt>
    <dgm:pt modelId="{5E04F66A-63D3-4309-A498-4AF1692AE705}" type="pres">
      <dgm:prSet presAssocID="{60994F65-2BC3-4944-91DF-038E7353AE43}" presName="vSp" presStyleCnt="0"/>
      <dgm:spPr/>
    </dgm:pt>
    <dgm:pt modelId="{5F3159DF-50EA-4E80-A00B-C76DF6245356}" type="pres">
      <dgm:prSet presAssocID="{98F7AE54-3BC3-4BA7-8CCA-9B1A90B6FAB1}" presName="horFlow" presStyleCnt="0"/>
      <dgm:spPr/>
    </dgm:pt>
    <dgm:pt modelId="{655B9A82-4BDF-46D1-B3A9-92293F950EA7}" type="pres">
      <dgm:prSet presAssocID="{98F7AE54-3BC3-4BA7-8CCA-9B1A90B6FAB1}" presName="bigChev" presStyleLbl="node1" presStyleIdx="2" presStyleCnt="5"/>
      <dgm:spPr/>
    </dgm:pt>
    <dgm:pt modelId="{B0D0234B-2A79-469E-ACB3-4E1C434EB91E}" type="pres">
      <dgm:prSet presAssocID="{98F7AE54-3BC3-4BA7-8CCA-9B1A90B6FAB1}" presName="vSp" presStyleCnt="0"/>
      <dgm:spPr/>
    </dgm:pt>
    <dgm:pt modelId="{1D75B9DA-4F76-4911-9E2C-1F6E75F5AC10}" type="pres">
      <dgm:prSet presAssocID="{7E2A34A3-3822-4A89-8526-BEB702107EF3}" presName="horFlow" presStyleCnt="0"/>
      <dgm:spPr/>
    </dgm:pt>
    <dgm:pt modelId="{E7A40E66-A2E6-44CE-ABC5-04E1F85B7996}" type="pres">
      <dgm:prSet presAssocID="{7E2A34A3-3822-4A89-8526-BEB702107EF3}" presName="bigChev" presStyleLbl="node1" presStyleIdx="3" presStyleCnt="5"/>
      <dgm:spPr/>
    </dgm:pt>
    <dgm:pt modelId="{BB8810D4-7755-4D2D-8B98-AB71D3947CC1}" type="pres">
      <dgm:prSet presAssocID="{96D08E8D-461A-40B3-9773-8A25E7C3C607}" presName="parTrans" presStyleCnt="0"/>
      <dgm:spPr/>
    </dgm:pt>
    <dgm:pt modelId="{496CA7C2-F88E-4744-A690-C28288E8697A}" type="pres">
      <dgm:prSet presAssocID="{33FD15A5-0611-407C-A12D-3E7B5B7AE27E}" presName="node" presStyleLbl="alignAccFollowNode1" presStyleIdx="6" presStyleCnt="11" custLinFactNeighborX="87652" custLinFactNeighborY="-68315">
        <dgm:presLayoutVars>
          <dgm:bulletEnabled val="1"/>
        </dgm:presLayoutVars>
      </dgm:prSet>
      <dgm:spPr/>
    </dgm:pt>
    <dgm:pt modelId="{49422B6D-2BEE-4954-BFC0-E994EAD61833}" type="pres">
      <dgm:prSet presAssocID="{A388D204-2992-4D60-A0BF-9601D34F6861}" presName="sibTrans" presStyleCnt="0"/>
      <dgm:spPr/>
    </dgm:pt>
    <dgm:pt modelId="{12FFE034-5556-44ED-ABA9-439B8BE7B54F}" type="pres">
      <dgm:prSet presAssocID="{E10593F1-126C-4D11-A626-02A50CC44CAA}" presName="node" presStyleLbl="alignAccFollowNode1" presStyleIdx="7" presStyleCnt="11" custLinFactNeighborX="73872" custLinFactNeighborY="-68315">
        <dgm:presLayoutVars>
          <dgm:bulletEnabled val="1"/>
        </dgm:presLayoutVars>
      </dgm:prSet>
      <dgm:spPr/>
    </dgm:pt>
    <dgm:pt modelId="{392D8CF4-A97D-48EE-A156-A452D4719E51}" type="pres">
      <dgm:prSet presAssocID="{FA746F45-262A-44DA-8B85-9F3CE3051096}" presName="sibTrans" presStyleCnt="0"/>
      <dgm:spPr/>
    </dgm:pt>
    <dgm:pt modelId="{FCAD4546-F693-41C7-8BE6-C33F99B18B85}" type="pres">
      <dgm:prSet presAssocID="{9DD3F586-2131-4457-8B33-08FF59A9CF0F}" presName="node" presStyleLbl="alignAccFollowNode1" presStyleIdx="8" presStyleCnt="11" custLinFactNeighborX="28087" custLinFactNeighborY="-68315">
        <dgm:presLayoutVars>
          <dgm:bulletEnabled val="1"/>
        </dgm:presLayoutVars>
      </dgm:prSet>
      <dgm:spPr/>
    </dgm:pt>
    <dgm:pt modelId="{7B24D2DD-0678-4201-921A-B02D4CEB1F37}" type="pres">
      <dgm:prSet presAssocID="{7E2A34A3-3822-4A89-8526-BEB702107EF3}" presName="vSp" presStyleCnt="0"/>
      <dgm:spPr/>
    </dgm:pt>
    <dgm:pt modelId="{22EDCA24-BCBD-4FAC-BDE4-7D8EF990C967}" type="pres">
      <dgm:prSet presAssocID="{76DA4371-3CCE-4628-BACF-B8AA7FBB708D}" presName="horFlow" presStyleCnt="0"/>
      <dgm:spPr/>
    </dgm:pt>
    <dgm:pt modelId="{CCD27FF1-4F5E-439C-AE09-4B57C938CAFE}" type="pres">
      <dgm:prSet presAssocID="{76DA4371-3CCE-4628-BACF-B8AA7FBB708D}" presName="bigChev" presStyleLbl="node1" presStyleIdx="4" presStyleCnt="5" custScaleX="97659"/>
      <dgm:spPr/>
    </dgm:pt>
    <dgm:pt modelId="{C3BABDBC-7AFA-405B-A268-52032589227C}" type="pres">
      <dgm:prSet presAssocID="{99115063-7E1C-42E8-95CD-9D18F9D5ACCA}" presName="parTrans" presStyleCnt="0"/>
      <dgm:spPr/>
    </dgm:pt>
    <dgm:pt modelId="{59696AB3-4195-4252-8E97-D46BD0016DBD}" type="pres">
      <dgm:prSet presAssocID="{F4A031D4-C3F7-4A34-A8C2-404BC9C6C670}" presName="node" presStyleLbl="alignAccFollowNode1" presStyleIdx="9" presStyleCnt="11" custScaleX="120295" custScaleY="129286" custLinFactNeighborX="-55977" custLinFactNeighborY="-576">
        <dgm:presLayoutVars>
          <dgm:bulletEnabled val="1"/>
        </dgm:presLayoutVars>
      </dgm:prSet>
      <dgm:spPr/>
    </dgm:pt>
    <dgm:pt modelId="{A6A55C05-C15D-4D80-9CF8-56BFEB08673F}" type="pres">
      <dgm:prSet presAssocID="{51713D30-2958-4CAD-B400-FF281DA2C2A3}" presName="sibTrans" presStyleCnt="0"/>
      <dgm:spPr/>
    </dgm:pt>
    <dgm:pt modelId="{E9EF8228-39E4-47BF-8DAC-505C954977D3}" type="pres">
      <dgm:prSet presAssocID="{A279135C-A078-4E2A-98BC-DD11FBF6F51E}" presName="node" presStyleLbl="alignAccFollowNode1" presStyleIdx="10" presStyleCnt="11" custScaleY="151898" custLinFactX="-12362" custLinFactNeighborX="-100000" custLinFactNeighborY="3911">
        <dgm:presLayoutVars>
          <dgm:bulletEnabled val="1"/>
        </dgm:presLayoutVars>
      </dgm:prSet>
      <dgm:spPr/>
    </dgm:pt>
  </dgm:ptLst>
  <dgm:cxnLst>
    <dgm:cxn modelId="{B683CD04-D390-472E-B7D7-65FAA25F8C9D}" type="presOf" srcId="{518B7069-9B55-44F1-A8AB-F7B573BFE0F9}" destId="{DEAFFE82-BB39-43DD-BC94-D74DE113AB77}" srcOrd="0" destOrd="0" presId="urn:microsoft.com/office/officeart/2005/8/layout/lProcess3"/>
    <dgm:cxn modelId="{11D3B7BA-8B87-413E-BDC3-7803125E1E64}" type="presOf" srcId="{7E2A34A3-3822-4A89-8526-BEB702107EF3}" destId="{E7A40E66-A2E6-44CE-ABC5-04E1F85B7996}" srcOrd="0" destOrd="0" presId="urn:microsoft.com/office/officeart/2005/8/layout/lProcess3"/>
    <dgm:cxn modelId="{5EB81201-1828-428C-BB4E-414B7236AE42}" type="presOf" srcId="{9D42833B-3731-4ED6-A996-5FC68B1E576E}" destId="{17DB48A7-E099-433E-A19D-20ABB34DB49F}" srcOrd="0" destOrd="0" presId="urn:microsoft.com/office/officeart/2005/8/layout/lProcess3"/>
    <dgm:cxn modelId="{AE394B9D-498E-4691-8377-B0C4810F2FA7}" type="presOf" srcId="{0889ABB8-3FCB-4428-BDE4-CE7659F80C67}" destId="{EE8D048D-6CF8-408F-B26C-2E7C83975FFA}" srcOrd="0" destOrd="0" presId="urn:microsoft.com/office/officeart/2005/8/layout/lProcess3"/>
    <dgm:cxn modelId="{AB09EAAF-F920-419B-B2F6-584E08A8F9D8}" type="presOf" srcId="{A279135C-A078-4E2A-98BC-DD11FBF6F51E}" destId="{E9EF8228-39E4-47BF-8DAC-505C954977D3}" srcOrd="0" destOrd="0" presId="urn:microsoft.com/office/officeart/2005/8/layout/lProcess3"/>
    <dgm:cxn modelId="{C8233BBF-588A-4DA1-8C37-E068019EC725}" type="presOf" srcId="{98F7AE54-3BC3-4BA7-8CCA-9B1A90B6FAB1}" destId="{655B9A82-4BDF-46D1-B3A9-92293F950EA7}" srcOrd="0" destOrd="0" presId="urn:microsoft.com/office/officeart/2005/8/layout/lProcess3"/>
    <dgm:cxn modelId="{61995E07-7378-4146-BD09-AB61E31F011F}" srcId="{9D42833B-3731-4ED6-A996-5FC68B1E576E}" destId="{98F7AE54-3BC3-4BA7-8CCA-9B1A90B6FAB1}" srcOrd="2" destOrd="0" parTransId="{814E1CF2-CF79-4A47-BCAA-8B1877D51A2A}" sibTransId="{DE1A2719-8A18-4497-88E1-661E3C87C233}"/>
    <dgm:cxn modelId="{8D967889-0838-42E2-80A3-9D843C468EB1}" srcId="{76DA4371-3CCE-4628-BACF-B8AA7FBB708D}" destId="{F4A031D4-C3F7-4A34-A8C2-404BC9C6C670}" srcOrd="0" destOrd="0" parTransId="{99115063-7E1C-42E8-95CD-9D18F9D5ACCA}" sibTransId="{51713D30-2958-4CAD-B400-FF281DA2C2A3}"/>
    <dgm:cxn modelId="{7D26697F-A212-4A0A-B010-60039AB85AE3}" srcId="{60994F65-2BC3-4944-91DF-038E7353AE43}" destId="{0889ABB8-3FCB-4428-BDE4-CE7659F80C67}" srcOrd="1" destOrd="0" parTransId="{16CE5B28-73BB-4BD6-AB3C-61DC2D4EA509}" sibTransId="{E2C1BC24-EA20-4FA3-8C70-4FEC9D16F002}"/>
    <dgm:cxn modelId="{8AE35C0A-F474-4EC0-AF5B-0254C2D1BEEB}" type="presOf" srcId="{60994F65-2BC3-4944-91DF-038E7353AE43}" destId="{423A9365-A47E-413C-8BC4-2019CFD3AE70}" srcOrd="0" destOrd="0" presId="urn:microsoft.com/office/officeart/2005/8/layout/lProcess3"/>
    <dgm:cxn modelId="{19CF3E75-D687-4BA1-A949-4AEF7B121723}" type="presOf" srcId="{5F90783B-7AF4-4522-AC2C-028C792792BD}" destId="{179C4B34-A265-42B6-AE8F-EB0AA62AD173}" srcOrd="0" destOrd="0" presId="urn:microsoft.com/office/officeart/2005/8/layout/lProcess3"/>
    <dgm:cxn modelId="{0090A96A-C0F7-43C9-B7EA-C80C935877DC}" type="presOf" srcId="{76DA4371-3CCE-4628-BACF-B8AA7FBB708D}" destId="{CCD27FF1-4F5E-439C-AE09-4B57C938CAFE}" srcOrd="0" destOrd="0" presId="urn:microsoft.com/office/officeart/2005/8/layout/lProcess3"/>
    <dgm:cxn modelId="{9C82379D-57BB-437E-8701-7846272ADBD3}" srcId="{7E2A34A3-3822-4A89-8526-BEB702107EF3}" destId="{33FD15A5-0611-407C-A12D-3E7B5B7AE27E}" srcOrd="0" destOrd="0" parTransId="{96D08E8D-461A-40B3-9773-8A25E7C3C607}" sibTransId="{A388D204-2992-4D60-A0BF-9601D34F6861}"/>
    <dgm:cxn modelId="{ECB483A0-794E-46D4-86AF-F3F8B7E5B967}" srcId="{7E2A34A3-3822-4A89-8526-BEB702107EF3}" destId="{9DD3F586-2131-4457-8B33-08FF59A9CF0F}" srcOrd="2" destOrd="0" parTransId="{3C395B79-C1D1-4D3F-9F98-5A9F3C7BB3A0}" sibTransId="{C96CF48B-D545-415C-A628-B74FF796B1C5}"/>
    <dgm:cxn modelId="{D9A56CAF-D1AF-49F8-874F-563A3E29CD79}" srcId="{9D42833B-3731-4ED6-A996-5FC68B1E576E}" destId="{558C5E35-B462-49C4-8C04-549789414892}" srcOrd="0" destOrd="0" parTransId="{8BE0BA62-1514-48FD-9B6E-7D82BFA67E8F}" sibTransId="{CA586B04-1850-4D76-9981-F2A228B7E12E}"/>
    <dgm:cxn modelId="{1455C398-09B4-4BCF-8B57-ECC002524F46}" srcId="{558C5E35-B462-49C4-8C04-549789414892}" destId="{C0B120DF-21A4-4EC0-8240-47AD0D7CB8F3}" srcOrd="0" destOrd="0" parTransId="{8D957DD6-6361-41AE-AB94-D4AF87B18AB7}" sibTransId="{FCE94A10-5AC1-4D95-8079-31D857A10F77}"/>
    <dgm:cxn modelId="{298FE809-3C16-44CD-8440-D4F15692A197}" type="presOf" srcId="{9DD3F586-2131-4457-8B33-08FF59A9CF0F}" destId="{FCAD4546-F693-41C7-8BE6-C33F99B18B85}" srcOrd="0" destOrd="0" presId="urn:microsoft.com/office/officeart/2005/8/layout/lProcess3"/>
    <dgm:cxn modelId="{C821051E-2A33-405E-BA2B-4A61C3E45C33}" srcId="{9D42833B-3731-4ED6-A996-5FC68B1E576E}" destId="{7E2A34A3-3822-4A89-8526-BEB702107EF3}" srcOrd="3" destOrd="0" parTransId="{3F30FDE3-5A32-48E2-9E0D-5B397584F136}" sibTransId="{E0C51609-88FC-4F3A-8F09-BD9299CCA6A8}"/>
    <dgm:cxn modelId="{87DC126F-63BE-4F20-9260-7B094C11DC77}" srcId="{76DA4371-3CCE-4628-BACF-B8AA7FBB708D}" destId="{A279135C-A078-4E2A-98BC-DD11FBF6F51E}" srcOrd="1" destOrd="0" parTransId="{0594D8F1-5FEE-4DA8-B5BA-949D0279F67F}" sibTransId="{E0E623CF-5063-4140-8389-DF7791537778}"/>
    <dgm:cxn modelId="{F8818B25-0E54-4CF4-82A3-6A020C442FB0}" type="presOf" srcId="{E10593F1-126C-4D11-A626-02A50CC44CAA}" destId="{12FFE034-5556-44ED-ABA9-439B8BE7B54F}" srcOrd="0" destOrd="0" presId="urn:microsoft.com/office/officeart/2005/8/layout/lProcess3"/>
    <dgm:cxn modelId="{5E5BB975-4BAD-4C7A-AC3C-204252759739}" type="presOf" srcId="{F4A031D4-C3F7-4A34-A8C2-404BC9C6C670}" destId="{59696AB3-4195-4252-8E97-D46BD0016DBD}" srcOrd="0" destOrd="0" presId="urn:microsoft.com/office/officeart/2005/8/layout/lProcess3"/>
    <dgm:cxn modelId="{D0DAC7D6-20C7-486B-A81D-0F380148DFF2}" type="presOf" srcId="{FA49B678-CCF6-428A-84CA-5E61D9DDC364}" destId="{B4FF4E95-0F8E-4A3E-8D7A-E8ADD4444BBF}" srcOrd="0" destOrd="0" presId="urn:microsoft.com/office/officeart/2005/8/layout/lProcess3"/>
    <dgm:cxn modelId="{18C465C5-43C2-45F4-9861-39969966F4BC}" srcId="{558C5E35-B462-49C4-8C04-549789414892}" destId="{518B7069-9B55-44F1-A8AB-F7B573BFE0F9}" srcOrd="2" destOrd="0" parTransId="{B3BCA417-A52D-4D92-9544-3829573492AC}" sibTransId="{F9E13BBE-3B11-4242-800B-44D30A1C5785}"/>
    <dgm:cxn modelId="{DB73F2BA-AD4A-43CE-8908-3300A143933C}" srcId="{60994F65-2BC3-4944-91DF-038E7353AE43}" destId="{D6733BEF-9D39-4430-B9E0-8E9D7FB50DE9}" srcOrd="2" destOrd="0" parTransId="{84AD4E0D-4CC3-42AE-A5F6-67B7090FC8D8}" sibTransId="{8B0AA7EA-9571-4720-8839-7882FD9125C7}"/>
    <dgm:cxn modelId="{573FD6F4-F5F0-4A6A-A8AA-63565E72A956}" srcId="{60994F65-2BC3-4944-91DF-038E7353AE43}" destId="{FA49B678-CCF6-428A-84CA-5E61D9DDC364}" srcOrd="0" destOrd="0" parTransId="{55B4DAB0-ED0E-4632-BBA8-42FA2A87D118}" sibTransId="{87B6536E-AAA3-427F-852E-003B538A4945}"/>
    <dgm:cxn modelId="{33DD8288-EA61-48FF-94D2-B8297EC68E83}" srcId="{9D42833B-3731-4ED6-A996-5FC68B1E576E}" destId="{76DA4371-3CCE-4628-BACF-B8AA7FBB708D}" srcOrd="4" destOrd="0" parTransId="{A0ADDEC3-CFD6-4AF8-8B9F-1F3C3BADAB13}" sibTransId="{988BB76B-B5CF-4EBE-A339-2D201251B6A4}"/>
    <dgm:cxn modelId="{EFED2476-5E3C-414D-BD37-F6BF2D544B80}" srcId="{7E2A34A3-3822-4A89-8526-BEB702107EF3}" destId="{E10593F1-126C-4D11-A626-02A50CC44CAA}" srcOrd="1" destOrd="0" parTransId="{F5D19EE9-4128-42F4-97EB-9FC8D9525B51}" sibTransId="{FA746F45-262A-44DA-8B85-9F3CE3051096}"/>
    <dgm:cxn modelId="{D5041991-ECF0-40B0-8B41-B6E7C69A84C0}" type="presOf" srcId="{C0B120DF-21A4-4EC0-8240-47AD0D7CB8F3}" destId="{32FEA4C4-3654-49ED-AC2F-3E95F4F53F84}" srcOrd="0" destOrd="0" presId="urn:microsoft.com/office/officeart/2005/8/layout/lProcess3"/>
    <dgm:cxn modelId="{DD1D4E11-7766-4E81-AF5C-A683B900BBFF}" type="presOf" srcId="{D6733BEF-9D39-4430-B9E0-8E9D7FB50DE9}" destId="{B1CDEC04-C3C0-4593-B542-099E7DEC23A2}" srcOrd="0" destOrd="0" presId="urn:microsoft.com/office/officeart/2005/8/layout/lProcess3"/>
    <dgm:cxn modelId="{276A2FBC-65AF-49BE-A0B2-F0297EB0E9EF}" srcId="{558C5E35-B462-49C4-8C04-549789414892}" destId="{5F90783B-7AF4-4522-AC2C-028C792792BD}" srcOrd="1" destOrd="0" parTransId="{2AF8638C-EE59-45B4-AFF4-63B6B58930D1}" sibTransId="{4470EE7B-922F-4823-B3F6-ABD2EFDEB5AA}"/>
    <dgm:cxn modelId="{9F47B0C1-E21C-422A-900D-AAE3FBBF36CE}" type="presOf" srcId="{33FD15A5-0611-407C-A12D-3E7B5B7AE27E}" destId="{496CA7C2-F88E-4744-A690-C28288E8697A}" srcOrd="0" destOrd="0" presId="urn:microsoft.com/office/officeart/2005/8/layout/lProcess3"/>
    <dgm:cxn modelId="{3FC893E2-E427-477D-BBB7-3102BBA0798E}" srcId="{9D42833B-3731-4ED6-A996-5FC68B1E576E}" destId="{60994F65-2BC3-4944-91DF-038E7353AE43}" srcOrd="1" destOrd="0" parTransId="{F6B27AD2-7B4E-4087-929B-9935373C08E3}" sibTransId="{A798485D-D508-4CC4-818E-543F96D9B67E}"/>
    <dgm:cxn modelId="{0B1262EA-DA3F-4AA0-8D57-442A56FEF8F0}" type="presOf" srcId="{558C5E35-B462-49C4-8C04-549789414892}" destId="{0584B27B-6430-4B52-9125-ECFE4741B539}" srcOrd="0" destOrd="0" presId="urn:microsoft.com/office/officeart/2005/8/layout/lProcess3"/>
    <dgm:cxn modelId="{E48062AF-A210-4732-B4FB-969A2C9C7505}" type="presParOf" srcId="{17DB48A7-E099-433E-A19D-20ABB34DB49F}" destId="{5ADFC760-3228-4275-885B-F576D24F4F08}" srcOrd="0" destOrd="0" presId="urn:microsoft.com/office/officeart/2005/8/layout/lProcess3"/>
    <dgm:cxn modelId="{109ADF07-7EF3-4F5C-BF1B-0B08E2D0B3F2}" type="presParOf" srcId="{5ADFC760-3228-4275-885B-F576D24F4F08}" destId="{0584B27B-6430-4B52-9125-ECFE4741B539}" srcOrd="0" destOrd="0" presId="urn:microsoft.com/office/officeart/2005/8/layout/lProcess3"/>
    <dgm:cxn modelId="{A419D362-BCC6-4920-8D4E-EFA068BFD82E}" type="presParOf" srcId="{5ADFC760-3228-4275-885B-F576D24F4F08}" destId="{B14188D3-A726-404C-AEA5-44999E34D0A7}" srcOrd="1" destOrd="0" presId="urn:microsoft.com/office/officeart/2005/8/layout/lProcess3"/>
    <dgm:cxn modelId="{99FB28AD-A0C3-43E1-B63E-10F36EE57703}" type="presParOf" srcId="{5ADFC760-3228-4275-885B-F576D24F4F08}" destId="{32FEA4C4-3654-49ED-AC2F-3E95F4F53F84}" srcOrd="2" destOrd="0" presId="urn:microsoft.com/office/officeart/2005/8/layout/lProcess3"/>
    <dgm:cxn modelId="{9A3013EB-11D0-4746-96A6-531C5DD5A5A9}" type="presParOf" srcId="{5ADFC760-3228-4275-885B-F576D24F4F08}" destId="{427B42F0-9EDF-4832-BAD2-7F7B9A3BCCF9}" srcOrd="3" destOrd="0" presId="urn:microsoft.com/office/officeart/2005/8/layout/lProcess3"/>
    <dgm:cxn modelId="{B40F1101-FACA-44A2-992B-74E687B139F5}" type="presParOf" srcId="{5ADFC760-3228-4275-885B-F576D24F4F08}" destId="{179C4B34-A265-42B6-AE8F-EB0AA62AD173}" srcOrd="4" destOrd="0" presId="urn:microsoft.com/office/officeart/2005/8/layout/lProcess3"/>
    <dgm:cxn modelId="{9D55EB88-B4CC-4AA2-A897-4ADF0144BAD6}" type="presParOf" srcId="{5ADFC760-3228-4275-885B-F576D24F4F08}" destId="{B9F60FAB-056A-44BA-9595-EA0EE6F5C2C4}" srcOrd="5" destOrd="0" presId="urn:microsoft.com/office/officeart/2005/8/layout/lProcess3"/>
    <dgm:cxn modelId="{1539D128-38CE-4185-BFCB-0C71F5C19B18}" type="presParOf" srcId="{5ADFC760-3228-4275-885B-F576D24F4F08}" destId="{DEAFFE82-BB39-43DD-BC94-D74DE113AB77}" srcOrd="6" destOrd="0" presId="urn:microsoft.com/office/officeart/2005/8/layout/lProcess3"/>
    <dgm:cxn modelId="{E784F8AB-011B-407A-9E21-79EFC15F6275}" type="presParOf" srcId="{17DB48A7-E099-433E-A19D-20ABB34DB49F}" destId="{8EF34475-5B77-4515-B30F-2BEE53568423}" srcOrd="1" destOrd="0" presId="urn:microsoft.com/office/officeart/2005/8/layout/lProcess3"/>
    <dgm:cxn modelId="{5079D73F-6875-42BF-807D-60EE96DD9EFE}" type="presParOf" srcId="{17DB48A7-E099-433E-A19D-20ABB34DB49F}" destId="{5F0195B2-7F69-4C3E-B4EA-A480E4DB962F}" srcOrd="2" destOrd="0" presId="urn:microsoft.com/office/officeart/2005/8/layout/lProcess3"/>
    <dgm:cxn modelId="{2E066802-4F4F-4D98-8140-324B15BAC7AF}" type="presParOf" srcId="{5F0195B2-7F69-4C3E-B4EA-A480E4DB962F}" destId="{423A9365-A47E-413C-8BC4-2019CFD3AE70}" srcOrd="0" destOrd="0" presId="urn:microsoft.com/office/officeart/2005/8/layout/lProcess3"/>
    <dgm:cxn modelId="{228FF7A7-15C2-4E52-9468-C88AB2ED4F1C}" type="presParOf" srcId="{5F0195B2-7F69-4C3E-B4EA-A480E4DB962F}" destId="{F467E887-AD01-4F88-AD0C-FC2353C2A74A}" srcOrd="1" destOrd="0" presId="urn:microsoft.com/office/officeart/2005/8/layout/lProcess3"/>
    <dgm:cxn modelId="{1FEB77AC-1935-49E3-9953-77D3B3D0A67F}" type="presParOf" srcId="{5F0195B2-7F69-4C3E-B4EA-A480E4DB962F}" destId="{B4FF4E95-0F8E-4A3E-8D7A-E8ADD4444BBF}" srcOrd="2" destOrd="0" presId="urn:microsoft.com/office/officeart/2005/8/layout/lProcess3"/>
    <dgm:cxn modelId="{ACD51805-2330-4757-BF40-A3F2A22F7246}" type="presParOf" srcId="{5F0195B2-7F69-4C3E-B4EA-A480E4DB962F}" destId="{9A4C13BE-BAD4-4A9B-B4B3-294FE9D0F166}" srcOrd="3" destOrd="0" presId="urn:microsoft.com/office/officeart/2005/8/layout/lProcess3"/>
    <dgm:cxn modelId="{6F67A4DB-83A4-4C70-BF55-78EF5B0D5BC1}" type="presParOf" srcId="{5F0195B2-7F69-4C3E-B4EA-A480E4DB962F}" destId="{EE8D048D-6CF8-408F-B26C-2E7C83975FFA}" srcOrd="4" destOrd="0" presId="urn:microsoft.com/office/officeart/2005/8/layout/lProcess3"/>
    <dgm:cxn modelId="{10F7BD2B-A858-4985-9E72-E8814FFC904C}" type="presParOf" srcId="{5F0195B2-7F69-4C3E-B4EA-A480E4DB962F}" destId="{F9B863AC-AA71-498C-BE0B-4AE324C4A250}" srcOrd="5" destOrd="0" presId="urn:microsoft.com/office/officeart/2005/8/layout/lProcess3"/>
    <dgm:cxn modelId="{6C94A1C4-8F88-4537-B023-2DC854CA60CB}" type="presParOf" srcId="{5F0195B2-7F69-4C3E-B4EA-A480E4DB962F}" destId="{B1CDEC04-C3C0-4593-B542-099E7DEC23A2}" srcOrd="6" destOrd="0" presId="urn:microsoft.com/office/officeart/2005/8/layout/lProcess3"/>
    <dgm:cxn modelId="{6631BF20-C0D8-49FC-9B60-94A10982E3BD}" type="presParOf" srcId="{17DB48A7-E099-433E-A19D-20ABB34DB49F}" destId="{5E04F66A-63D3-4309-A498-4AF1692AE705}" srcOrd="3" destOrd="0" presId="urn:microsoft.com/office/officeart/2005/8/layout/lProcess3"/>
    <dgm:cxn modelId="{87AFED3B-F115-40B7-8868-5B7F2FE34EF0}" type="presParOf" srcId="{17DB48A7-E099-433E-A19D-20ABB34DB49F}" destId="{5F3159DF-50EA-4E80-A00B-C76DF6245356}" srcOrd="4" destOrd="0" presId="urn:microsoft.com/office/officeart/2005/8/layout/lProcess3"/>
    <dgm:cxn modelId="{235EF20F-487B-4198-B401-1107A935161E}" type="presParOf" srcId="{5F3159DF-50EA-4E80-A00B-C76DF6245356}" destId="{655B9A82-4BDF-46D1-B3A9-92293F950EA7}" srcOrd="0" destOrd="0" presId="urn:microsoft.com/office/officeart/2005/8/layout/lProcess3"/>
    <dgm:cxn modelId="{3A9861B6-72AA-472D-86B2-054C789794BB}" type="presParOf" srcId="{17DB48A7-E099-433E-A19D-20ABB34DB49F}" destId="{B0D0234B-2A79-469E-ACB3-4E1C434EB91E}" srcOrd="5" destOrd="0" presId="urn:microsoft.com/office/officeart/2005/8/layout/lProcess3"/>
    <dgm:cxn modelId="{9917B044-1EA1-4BBD-B768-860EC1BF6C22}" type="presParOf" srcId="{17DB48A7-E099-433E-A19D-20ABB34DB49F}" destId="{1D75B9DA-4F76-4911-9E2C-1F6E75F5AC10}" srcOrd="6" destOrd="0" presId="urn:microsoft.com/office/officeart/2005/8/layout/lProcess3"/>
    <dgm:cxn modelId="{764E730B-F562-4AD5-A1DA-D8969EA57A92}" type="presParOf" srcId="{1D75B9DA-4F76-4911-9E2C-1F6E75F5AC10}" destId="{E7A40E66-A2E6-44CE-ABC5-04E1F85B7996}" srcOrd="0" destOrd="0" presId="urn:microsoft.com/office/officeart/2005/8/layout/lProcess3"/>
    <dgm:cxn modelId="{CEC332FA-60CB-44FA-83DB-C69D7D2DF23D}" type="presParOf" srcId="{1D75B9DA-4F76-4911-9E2C-1F6E75F5AC10}" destId="{BB8810D4-7755-4D2D-8B98-AB71D3947CC1}" srcOrd="1" destOrd="0" presId="urn:microsoft.com/office/officeart/2005/8/layout/lProcess3"/>
    <dgm:cxn modelId="{A5E5E813-6FC7-4232-9570-6D72301059CB}" type="presParOf" srcId="{1D75B9DA-4F76-4911-9E2C-1F6E75F5AC10}" destId="{496CA7C2-F88E-4744-A690-C28288E8697A}" srcOrd="2" destOrd="0" presId="urn:microsoft.com/office/officeart/2005/8/layout/lProcess3"/>
    <dgm:cxn modelId="{2905557A-27C1-4F22-8C94-BA306C6ABC26}" type="presParOf" srcId="{1D75B9DA-4F76-4911-9E2C-1F6E75F5AC10}" destId="{49422B6D-2BEE-4954-BFC0-E994EAD61833}" srcOrd="3" destOrd="0" presId="urn:microsoft.com/office/officeart/2005/8/layout/lProcess3"/>
    <dgm:cxn modelId="{2D42648D-C2BA-4811-A1C2-8AF3C341E547}" type="presParOf" srcId="{1D75B9DA-4F76-4911-9E2C-1F6E75F5AC10}" destId="{12FFE034-5556-44ED-ABA9-439B8BE7B54F}" srcOrd="4" destOrd="0" presId="urn:microsoft.com/office/officeart/2005/8/layout/lProcess3"/>
    <dgm:cxn modelId="{363D480F-9A04-4DC3-86EA-B67458BF3242}" type="presParOf" srcId="{1D75B9DA-4F76-4911-9E2C-1F6E75F5AC10}" destId="{392D8CF4-A97D-48EE-A156-A452D4719E51}" srcOrd="5" destOrd="0" presId="urn:microsoft.com/office/officeart/2005/8/layout/lProcess3"/>
    <dgm:cxn modelId="{321B5BEC-E157-4D82-9743-2D2EB1536FBD}" type="presParOf" srcId="{1D75B9DA-4F76-4911-9E2C-1F6E75F5AC10}" destId="{FCAD4546-F693-41C7-8BE6-C33F99B18B85}" srcOrd="6" destOrd="0" presId="urn:microsoft.com/office/officeart/2005/8/layout/lProcess3"/>
    <dgm:cxn modelId="{5F207D1C-1653-4352-854D-7A4DF68229B8}" type="presParOf" srcId="{17DB48A7-E099-433E-A19D-20ABB34DB49F}" destId="{7B24D2DD-0678-4201-921A-B02D4CEB1F37}" srcOrd="7" destOrd="0" presId="urn:microsoft.com/office/officeart/2005/8/layout/lProcess3"/>
    <dgm:cxn modelId="{5EE0B0CB-01E6-4AB3-9143-92DF626BC691}" type="presParOf" srcId="{17DB48A7-E099-433E-A19D-20ABB34DB49F}" destId="{22EDCA24-BCBD-4FAC-BDE4-7D8EF990C967}" srcOrd="8" destOrd="0" presId="urn:microsoft.com/office/officeart/2005/8/layout/lProcess3"/>
    <dgm:cxn modelId="{1BF2E797-AB8C-4054-A4C8-A70A5D4C8892}" type="presParOf" srcId="{22EDCA24-BCBD-4FAC-BDE4-7D8EF990C967}" destId="{CCD27FF1-4F5E-439C-AE09-4B57C938CAFE}" srcOrd="0" destOrd="0" presId="urn:microsoft.com/office/officeart/2005/8/layout/lProcess3"/>
    <dgm:cxn modelId="{53FBB842-4245-488D-87F4-BD5C13AA7E3A}" type="presParOf" srcId="{22EDCA24-BCBD-4FAC-BDE4-7D8EF990C967}" destId="{C3BABDBC-7AFA-405B-A268-52032589227C}" srcOrd="1" destOrd="0" presId="urn:microsoft.com/office/officeart/2005/8/layout/lProcess3"/>
    <dgm:cxn modelId="{E64B0B3A-DD97-4DE0-854C-6CA2F54F57AC}" type="presParOf" srcId="{22EDCA24-BCBD-4FAC-BDE4-7D8EF990C967}" destId="{59696AB3-4195-4252-8E97-D46BD0016DBD}" srcOrd="2" destOrd="0" presId="urn:microsoft.com/office/officeart/2005/8/layout/lProcess3"/>
    <dgm:cxn modelId="{E13455D3-105D-4AAD-BAB9-54932CED8980}" type="presParOf" srcId="{22EDCA24-BCBD-4FAC-BDE4-7D8EF990C967}" destId="{A6A55C05-C15D-4D80-9CF8-56BFEB08673F}" srcOrd="3" destOrd="0" presId="urn:microsoft.com/office/officeart/2005/8/layout/lProcess3"/>
    <dgm:cxn modelId="{9DD6C65A-CD45-4DBE-A640-0F00537C58B7}" type="presParOf" srcId="{22EDCA24-BCBD-4FAC-BDE4-7D8EF990C967}" destId="{E9EF8228-39E4-47BF-8DAC-505C954977D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8BB6-3E5A-4279-8693-878D28D37F21}">
      <dsp:nvSpPr>
        <dsp:cNvPr id="0" name=""/>
        <dsp:cNvSpPr/>
      </dsp:nvSpPr>
      <dsp:spPr>
        <a:xfrm>
          <a:off x="5083210" y="72013"/>
          <a:ext cx="1066829" cy="693439"/>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Moyens de transports</a:t>
          </a:r>
        </a:p>
      </dsp:txBody>
      <dsp:txXfrm>
        <a:off x="5117061" y="105864"/>
        <a:ext cx="999127" cy="625737"/>
      </dsp:txXfrm>
    </dsp:sp>
    <dsp:sp modelId="{4EE1761F-8F9B-4CC5-845D-7DC637578A2B}">
      <dsp:nvSpPr>
        <dsp:cNvPr id="0" name=""/>
        <dsp:cNvSpPr/>
      </dsp:nvSpPr>
      <dsp:spPr>
        <a:xfrm>
          <a:off x="4261274" y="286932"/>
          <a:ext cx="5776734" cy="5776734"/>
        </a:xfrm>
        <a:custGeom>
          <a:avLst/>
          <a:gdLst/>
          <a:ahLst/>
          <a:cxnLst/>
          <a:rect l="0" t="0" r="0" b="0"/>
          <a:pathLst>
            <a:path>
              <a:moveTo>
                <a:pt x="1899034" y="174719"/>
              </a:moveTo>
              <a:arcTo wR="2888367" hR="2888367" stAng="14998160" swAng="1283727"/>
            </a:path>
          </a:pathLst>
        </a:custGeom>
        <a:noFill/>
        <a:ln w="635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EF38FA5-C60D-4B48-A480-C20954A8F872}">
      <dsp:nvSpPr>
        <dsp:cNvPr id="0" name=""/>
        <dsp:cNvSpPr/>
      </dsp:nvSpPr>
      <dsp:spPr>
        <a:xfrm>
          <a:off x="7200797" y="288033"/>
          <a:ext cx="1210638" cy="786914"/>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mn-ea"/>
              <a:cs typeface="+mn-cs"/>
            </a:rPr>
            <a:t>Voyager vers ! Voyager vert !</a:t>
          </a:r>
          <a:endParaRPr lang="fr-FR" sz="1400" b="1" kern="1200" dirty="0">
            <a:latin typeface="Calibri"/>
            <a:ea typeface="+mn-ea"/>
            <a:cs typeface="+mn-cs"/>
          </a:endParaRPr>
        </a:p>
      </dsp:txBody>
      <dsp:txXfrm>
        <a:off x="7239211" y="326447"/>
        <a:ext cx="1133810" cy="710086"/>
      </dsp:txXfrm>
    </dsp:sp>
    <dsp:sp modelId="{4CC25A6E-B555-4B3E-920C-200DB594DD1A}">
      <dsp:nvSpPr>
        <dsp:cNvPr id="0" name=""/>
        <dsp:cNvSpPr/>
      </dsp:nvSpPr>
      <dsp:spPr>
        <a:xfrm>
          <a:off x="4296139" y="890888"/>
          <a:ext cx="5776734" cy="5776734"/>
        </a:xfrm>
        <a:custGeom>
          <a:avLst/>
          <a:gdLst/>
          <a:ahLst/>
          <a:cxnLst/>
          <a:rect l="0" t="0" r="0" b="0"/>
          <a:pathLst>
            <a:path>
              <a:moveTo>
                <a:pt x="3913324" y="187973"/>
              </a:moveTo>
              <a:arcTo wR="2888367" hR="2888367" stAng="17447080" swAng="1301086"/>
            </a:path>
          </a:pathLst>
        </a:custGeom>
        <a:noFill/>
        <a:ln w="63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4AEDDFD-CCA8-4006-8544-8D4C9BBD9B13}">
      <dsp:nvSpPr>
        <dsp:cNvPr id="0" name=""/>
        <dsp:cNvSpPr/>
      </dsp:nvSpPr>
      <dsp:spPr>
        <a:xfrm>
          <a:off x="8664582" y="1656186"/>
          <a:ext cx="1274754" cy="82859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mn-ea"/>
              <a:cs typeface="+mn-cs"/>
            </a:rPr>
            <a:t>Alimentation</a:t>
          </a:r>
          <a:endParaRPr lang="fr-FR" sz="1400" b="1" kern="1200" dirty="0">
            <a:latin typeface="Calibri"/>
            <a:ea typeface="+mn-ea"/>
            <a:cs typeface="+mn-cs"/>
          </a:endParaRPr>
        </a:p>
      </dsp:txBody>
      <dsp:txXfrm>
        <a:off x="8705030" y="1696634"/>
        <a:ext cx="1193858" cy="747694"/>
      </dsp:txXfrm>
    </dsp:sp>
    <dsp:sp modelId="{2703F4EB-D069-406C-BC9D-DA215DA36447}">
      <dsp:nvSpPr>
        <dsp:cNvPr id="0" name=""/>
        <dsp:cNvSpPr/>
      </dsp:nvSpPr>
      <dsp:spPr>
        <a:xfrm>
          <a:off x="3634347" y="-298235"/>
          <a:ext cx="5776734" cy="5776734"/>
        </a:xfrm>
        <a:custGeom>
          <a:avLst/>
          <a:gdLst/>
          <a:ahLst/>
          <a:cxnLst/>
          <a:rect l="0" t="0" r="0" b="0"/>
          <a:pathLst>
            <a:path>
              <a:moveTo>
                <a:pt x="5775103" y="2791332"/>
              </a:moveTo>
              <a:arcTo wR="2888367" hR="2888367" stAng="21484487" swAng="974434"/>
            </a:path>
          </a:pathLst>
        </a:custGeom>
        <a:noFill/>
        <a:ln w="63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2BDB316-A66B-4474-9BC9-3377EF0E31EF}">
      <dsp:nvSpPr>
        <dsp:cNvPr id="0" name=""/>
        <dsp:cNvSpPr/>
      </dsp:nvSpPr>
      <dsp:spPr>
        <a:xfrm>
          <a:off x="8593635" y="3312368"/>
          <a:ext cx="1378717" cy="89616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mn-ea"/>
              <a:cs typeface="+mn-cs"/>
            </a:rPr>
            <a:t>Astronomie</a:t>
          </a:r>
          <a:endParaRPr lang="fr-FR" sz="1400" b="1" kern="1200" dirty="0">
            <a:latin typeface="Calibri"/>
            <a:ea typeface="+mn-ea"/>
            <a:cs typeface="+mn-cs"/>
          </a:endParaRPr>
        </a:p>
      </dsp:txBody>
      <dsp:txXfrm>
        <a:off x="8637382" y="3356115"/>
        <a:ext cx="1291223" cy="808672"/>
      </dsp:txXfrm>
    </dsp:sp>
    <dsp:sp modelId="{0A89698F-5194-4168-A217-CD64800EF1DF}">
      <dsp:nvSpPr>
        <dsp:cNvPr id="0" name=""/>
        <dsp:cNvSpPr/>
      </dsp:nvSpPr>
      <dsp:spPr>
        <a:xfrm>
          <a:off x="3662952" y="145887"/>
          <a:ext cx="5776734" cy="5776734"/>
        </a:xfrm>
        <a:custGeom>
          <a:avLst/>
          <a:gdLst/>
          <a:ahLst/>
          <a:cxnLst/>
          <a:rect l="0" t="0" r="0" b="0"/>
          <a:pathLst>
            <a:path>
              <a:moveTo>
                <a:pt x="5523159" y="4071808"/>
              </a:moveTo>
              <a:arcTo wR="2888367" hR="2888367" stAng="1451260" swAng="1176591"/>
            </a:path>
          </a:pathLst>
        </a:custGeom>
        <a:noFill/>
        <a:ln w="63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062D7FE-EAF9-4752-B55C-ADD95CD6B114}">
      <dsp:nvSpPr>
        <dsp:cNvPr id="0" name=""/>
        <dsp:cNvSpPr/>
      </dsp:nvSpPr>
      <dsp:spPr>
        <a:xfrm>
          <a:off x="7560837" y="5040558"/>
          <a:ext cx="1453875" cy="945018"/>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mn-ea"/>
              <a:cs typeface="+mn-cs"/>
            </a:rPr>
            <a:t>Serres et légumes</a:t>
          </a:r>
          <a:endParaRPr lang="fr-FR" sz="1400" b="1" kern="1200" dirty="0">
            <a:latin typeface="Calibri"/>
            <a:ea typeface="+mn-ea"/>
            <a:cs typeface="+mn-cs"/>
          </a:endParaRPr>
        </a:p>
      </dsp:txBody>
      <dsp:txXfrm>
        <a:off x="7606969" y="5086690"/>
        <a:ext cx="1361611" cy="852754"/>
      </dsp:txXfrm>
    </dsp:sp>
    <dsp:sp modelId="{E1BFAFA3-CE68-404E-9B24-4CCDA25188CC}">
      <dsp:nvSpPr>
        <dsp:cNvPr id="0" name=""/>
        <dsp:cNvSpPr/>
      </dsp:nvSpPr>
      <dsp:spPr>
        <a:xfrm>
          <a:off x="4296622" y="273806"/>
          <a:ext cx="5776734" cy="5776734"/>
        </a:xfrm>
        <a:custGeom>
          <a:avLst/>
          <a:gdLst/>
          <a:ahLst/>
          <a:cxnLst/>
          <a:rect l="0" t="0" r="0" b="0"/>
          <a:pathLst>
            <a:path>
              <a:moveTo>
                <a:pt x="3482380" y="5714992"/>
              </a:moveTo>
              <a:arcTo wR="2888367" hR="2888367" stAng="4687922" swAng="1827040"/>
            </a:path>
          </a:pathLst>
        </a:custGeom>
        <a:noFill/>
        <a:ln w="635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337E756-8095-4DB8-A27C-2D200ED88034}">
      <dsp:nvSpPr>
        <dsp:cNvPr id="0" name=""/>
        <dsp:cNvSpPr/>
      </dsp:nvSpPr>
      <dsp:spPr>
        <a:xfrm>
          <a:off x="5183066" y="5616622"/>
          <a:ext cx="1066829" cy="693439"/>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mn-ea"/>
              <a:cs typeface="+mn-cs"/>
            </a:rPr>
            <a:t>Robotique</a:t>
          </a:r>
          <a:endParaRPr lang="fr-FR" sz="1400" b="1" kern="1200" dirty="0">
            <a:latin typeface="Calibri"/>
            <a:ea typeface="+mn-ea"/>
            <a:cs typeface="+mn-cs"/>
          </a:endParaRPr>
        </a:p>
      </dsp:txBody>
      <dsp:txXfrm>
        <a:off x="5216917" y="5650473"/>
        <a:ext cx="999127" cy="625737"/>
      </dsp:txXfrm>
    </dsp:sp>
    <dsp:sp modelId="{021E2610-1BD5-49D2-89F6-40F3BDDD746E}">
      <dsp:nvSpPr>
        <dsp:cNvPr id="0" name=""/>
        <dsp:cNvSpPr/>
      </dsp:nvSpPr>
      <dsp:spPr>
        <a:xfrm>
          <a:off x="1397047" y="292422"/>
          <a:ext cx="5776734" cy="5776734"/>
        </a:xfrm>
        <a:custGeom>
          <a:avLst/>
          <a:gdLst/>
          <a:ahLst/>
          <a:cxnLst/>
          <a:rect l="0" t="0" r="0" b="0"/>
          <a:pathLst>
            <a:path>
              <a:moveTo>
                <a:pt x="3776389" y="5636836"/>
              </a:moveTo>
              <a:arcTo wR="2888367" hR="2888367" stAng="4325671" swAng="1187331"/>
            </a:path>
          </a:pathLst>
        </a:custGeom>
        <a:noFill/>
        <a:ln w="635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A56289B-2EC1-4570-8E8B-356A9E8DACFE}">
      <dsp:nvSpPr>
        <dsp:cNvPr id="0" name=""/>
        <dsp:cNvSpPr/>
      </dsp:nvSpPr>
      <dsp:spPr>
        <a:xfrm>
          <a:off x="2952331" y="5256580"/>
          <a:ext cx="1247166" cy="810665"/>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mn-ea"/>
              <a:cs typeface="+mn-cs"/>
            </a:rPr>
            <a:t>Des abeilles et du miel</a:t>
          </a:r>
          <a:endParaRPr lang="fr-FR" sz="1400" b="1" kern="1200" dirty="0">
            <a:latin typeface="Calibri"/>
            <a:ea typeface="+mn-ea"/>
            <a:cs typeface="+mn-cs"/>
          </a:endParaRPr>
        </a:p>
      </dsp:txBody>
      <dsp:txXfrm>
        <a:off x="2991904" y="5296153"/>
        <a:ext cx="1168020" cy="731519"/>
      </dsp:txXfrm>
    </dsp:sp>
    <dsp:sp modelId="{ABC2D6A1-DE42-4414-9840-6D4EDC9C95D2}">
      <dsp:nvSpPr>
        <dsp:cNvPr id="0" name=""/>
        <dsp:cNvSpPr/>
      </dsp:nvSpPr>
      <dsp:spPr>
        <a:xfrm>
          <a:off x="2081666" y="102935"/>
          <a:ext cx="5776734" cy="5776734"/>
        </a:xfrm>
        <a:custGeom>
          <a:avLst/>
          <a:gdLst/>
          <a:ahLst/>
          <a:cxnLst/>
          <a:rect l="0" t="0" r="0" b="0"/>
          <a:pathLst>
            <a:path>
              <a:moveTo>
                <a:pt x="1087662" y="5146713"/>
              </a:moveTo>
              <a:arcTo wR="2888367" hR="2888367" stAng="7714037" swAng="1308368"/>
            </a:path>
          </a:pathLst>
        </a:custGeom>
        <a:noFill/>
        <a:ln w="63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BCF5F2B-6410-46D9-94BE-D911CDA3F592}">
      <dsp:nvSpPr>
        <dsp:cNvPr id="0" name=""/>
        <dsp:cNvSpPr/>
      </dsp:nvSpPr>
      <dsp:spPr>
        <a:xfrm>
          <a:off x="1584163" y="3456391"/>
          <a:ext cx="1466250" cy="953062"/>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Calibri"/>
              <a:ea typeface="+mn-ea"/>
              <a:cs typeface="+mn-cs"/>
            </a:rPr>
            <a:t>Gestion et valorisation des déchets</a:t>
          </a:r>
          <a:endParaRPr lang="fr-FR" sz="1400" b="1" kern="1200" dirty="0">
            <a:latin typeface="Calibri"/>
            <a:ea typeface="+mn-ea"/>
            <a:cs typeface="+mn-cs"/>
          </a:endParaRPr>
        </a:p>
      </dsp:txBody>
      <dsp:txXfrm>
        <a:off x="1630688" y="3502916"/>
        <a:ext cx="1373200" cy="860012"/>
      </dsp:txXfrm>
    </dsp:sp>
    <dsp:sp modelId="{47E0A28D-25BA-4A70-9967-B9198A2DD509}">
      <dsp:nvSpPr>
        <dsp:cNvPr id="0" name=""/>
        <dsp:cNvSpPr/>
      </dsp:nvSpPr>
      <dsp:spPr>
        <a:xfrm>
          <a:off x="2193273" y="-14387"/>
          <a:ext cx="5776734" cy="5776734"/>
        </a:xfrm>
        <a:custGeom>
          <a:avLst/>
          <a:gdLst/>
          <a:ahLst/>
          <a:cxnLst/>
          <a:rect l="0" t="0" r="0" b="0"/>
          <a:pathLst>
            <a:path>
              <a:moveTo>
                <a:pt x="57338" y="3461026"/>
              </a:moveTo>
              <a:arcTo wR="2888367" hR="2888367" stAng="10113872" swAng="1166909"/>
            </a:path>
          </a:pathLst>
        </a:custGeom>
        <a:noFill/>
        <a:ln w="63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CC27F39-9EA9-4839-B63E-ACDF1D4562C9}">
      <dsp:nvSpPr>
        <dsp:cNvPr id="0" name=""/>
        <dsp:cNvSpPr/>
      </dsp:nvSpPr>
      <dsp:spPr>
        <a:xfrm>
          <a:off x="1584180" y="1800201"/>
          <a:ext cx="1462527" cy="661291"/>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latin typeface="Calibri"/>
              <a:ea typeface="+mn-ea"/>
              <a:cs typeface="+mn-cs"/>
            </a:rPr>
            <a:t>Avoir de l’eau potable</a:t>
          </a:r>
        </a:p>
      </dsp:txBody>
      <dsp:txXfrm>
        <a:off x="1616462" y="1832483"/>
        <a:ext cx="1397963" cy="596727"/>
      </dsp:txXfrm>
    </dsp:sp>
    <dsp:sp modelId="{8D95899F-F1B6-49EF-83D7-0019F9E1DCD4}">
      <dsp:nvSpPr>
        <dsp:cNvPr id="0" name=""/>
        <dsp:cNvSpPr/>
      </dsp:nvSpPr>
      <dsp:spPr>
        <a:xfrm>
          <a:off x="1568906" y="983611"/>
          <a:ext cx="5776734" cy="5776734"/>
        </a:xfrm>
        <a:custGeom>
          <a:avLst/>
          <a:gdLst/>
          <a:ahLst/>
          <a:cxnLst/>
          <a:rect l="0" t="0" r="0" b="0"/>
          <a:pathLst>
            <a:path>
              <a:moveTo>
                <a:pt x="883143" y="809486"/>
              </a:moveTo>
              <a:arcTo wR="2888367" hR="2888367" stAng="13561993" swAng="1197666"/>
            </a:path>
          </a:pathLst>
        </a:custGeom>
        <a:noFill/>
        <a:ln w="635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93F3347-C29E-4A99-BD46-908508F58D90}">
      <dsp:nvSpPr>
        <dsp:cNvPr id="0" name=""/>
        <dsp:cNvSpPr/>
      </dsp:nvSpPr>
      <dsp:spPr>
        <a:xfrm>
          <a:off x="3024333" y="432041"/>
          <a:ext cx="1357049" cy="79726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L’océan source de vie et d’énergie</a:t>
          </a:r>
        </a:p>
      </dsp:txBody>
      <dsp:txXfrm>
        <a:off x="3063252" y="470960"/>
        <a:ext cx="1279211" cy="719422"/>
      </dsp:txXfrm>
    </dsp:sp>
    <dsp:sp modelId="{712F2766-ACDF-40FD-B1B6-FEE41AF6EF78}">
      <dsp:nvSpPr>
        <dsp:cNvPr id="0" name=""/>
        <dsp:cNvSpPr/>
      </dsp:nvSpPr>
      <dsp:spPr>
        <a:xfrm>
          <a:off x="1664390" y="424719"/>
          <a:ext cx="5776734" cy="5776734"/>
        </a:xfrm>
        <a:custGeom>
          <a:avLst/>
          <a:gdLst/>
          <a:ahLst/>
          <a:cxnLst/>
          <a:rect l="0" t="0" r="0" b="0"/>
          <a:pathLst>
            <a:path>
              <a:moveTo>
                <a:pt x="2690183" y="6807"/>
              </a:moveTo>
              <a:arcTo wR="2888367" hR="2888367" stAng="15963935" swAng="862241"/>
            </a:path>
          </a:pathLst>
        </a:custGeom>
        <a:noFill/>
        <a:ln w="635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4B27B-6430-4B52-9125-ECFE4741B539}">
      <dsp:nvSpPr>
        <dsp:cNvPr id="0" name=""/>
        <dsp:cNvSpPr/>
      </dsp:nvSpPr>
      <dsp:spPr>
        <a:xfrm>
          <a:off x="711749" y="2212"/>
          <a:ext cx="2560925" cy="1024370"/>
        </a:xfrm>
        <a:prstGeom prst="chevron">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Comment classer les déchets ? </a:t>
          </a:r>
        </a:p>
      </dsp:txBody>
      <dsp:txXfrm>
        <a:off x="1223934" y="2212"/>
        <a:ext cx="1536555" cy="1024370"/>
      </dsp:txXfrm>
    </dsp:sp>
    <dsp:sp modelId="{32FEA4C4-3654-49ED-AC2F-3E95F4F53F84}">
      <dsp:nvSpPr>
        <dsp:cNvPr id="0" name=""/>
        <dsp:cNvSpPr/>
      </dsp:nvSpPr>
      <dsp:spPr>
        <a:xfrm>
          <a:off x="2939754" y="89284"/>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Déchets organiques</a:t>
          </a:r>
        </a:p>
      </dsp:txBody>
      <dsp:txXfrm>
        <a:off x="3364868" y="89284"/>
        <a:ext cx="1275340" cy="850227"/>
      </dsp:txXfrm>
    </dsp:sp>
    <dsp:sp modelId="{179C4B34-A265-42B6-AE8F-EB0AA62AD173}">
      <dsp:nvSpPr>
        <dsp:cNvPr id="0" name=""/>
        <dsp:cNvSpPr/>
      </dsp:nvSpPr>
      <dsp:spPr>
        <a:xfrm>
          <a:off x="4767742" y="89284"/>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Les familles de matériaux </a:t>
          </a:r>
        </a:p>
      </dsp:txBody>
      <dsp:txXfrm>
        <a:off x="5192856" y="89284"/>
        <a:ext cx="1275340" cy="850227"/>
      </dsp:txXfrm>
    </dsp:sp>
    <dsp:sp modelId="{DEAFFE82-BB39-43DD-BC94-D74DE113AB77}">
      <dsp:nvSpPr>
        <dsp:cNvPr id="0" name=""/>
        <dsp:cNvSpPr/>
      </dsp:nvSpPr>
      <dsp:spPr>
        <a:xfrm>
          <a:off x="6595730" y="89284"/>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les familles de matériaux</a:t>
          </a:r>
        </a:p>
      </dsp:txBody>
      <dsp:txXfrm>
        <a:off x="7020844" y="89284"/>
        <a:ext cx="1275340" cy="850227"/>
      </dsp:txXfrm>
    </dsp:sp>
    <dsp:sp modelId="{423A9365-A47E-413C-8BC4-2019CFD3AE70}">
      <dsp:nvSpPr>
        <dsp:cNvPr id="0" name=""/>
        <dsp:cNvSpPr/>
      </dsp:nvSpPr>
      <dsp:spPr>
        <a:xfrm>
          <a:off x="711749" y="1169994"/>
          <a:ext cx="2560925" cy="1024370"/>
        </a:xfrm>
        <a:prstGeom prst="chevron">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Quels sont les effets sur notre environnement ?</a:t>
          </a:r>
        </a:p>
      </dsp:txBody>
      <dsp:txXfrm>
        <a:off x="1223934" y="1169994"/>
        <a:ext cx="1536555" cy="1024370"/>
      </dsp:txXfrm>
    </dsp:sp>
    <dsp:sp modelId="{B4FF4E95-0F8E-4A3E-8D7A-E8ADD4444BBF}">
      <dsp:nvSpPr>
        <dsp:cNvPr id="0" name=""/>
        <dsp:cNvSpPr/>
      </dsp:nvSpPr>
      <dsp:spPr>
        <a:xfrm>
          <a:off x="2939754" y="1257066"/>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Air, sol, eau , végétaux, climat</a:t>
          </a:r>
        </a:p>
      </dsp:txBody>
      <dsp:txXfrm>
        <a:off x="3364868" y="1257066"/>
        <a:ext cx="1275340" cy="850227"/>
      </dsp:txXfrm>
    </dsp:sp>
    <dsp:sp modelId="{EE8D048D-6CF8-408F-B26C-2E7C83975FFA}">
      <dsp:nvSpPr>
        <dsp:cNvPr id="0" name=""/>
        <dsp:cNvSpPr/>
      </dsp:nvSpPr>
      <dsp:spPr>
        <a:xfrm>
          <a:off x="4767742" y="1257066"/>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a:t>Changement états</a:t>
          </a:r>
          <a:endParaRPr lang="fr-FR" sz="1500" kern="1200" dirty="0"/>
        </a:p>
      </dsp:txBody>
      <dsp:txXfrm>
        <a:off x="5192856" y="1257066"/>
        <a:ext cx="1275340" cy="850227"/>
      </dsp:txXfrm>
    </dsp:sp>
    <dsp:sp modelId="{B1CDEC04-C3C0-4593-B542-099E7DEC23A2}">
      <dsp:nvSpPr>
        <dsp:cNvPr id="0" name=""/>
        <dsp:cNvSpPr/>
      </dsp:nvSpPr>
      <dsp:spPr>
        <a:xfrm>
          <a:off x="6595730" y="1257066"/>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Nouveaux matériaux</a:t>
          </a:r>
        </a:p>
      </dsp:txBody>
      <dsp:txXfrm>
        <a:off x="7020844" y="1257066"/>
        <a:ext cx="1275340" cy="850227"/>
      </dsp:txXfrm>
    </dsp:sp>
    <dsp:sp modelId="{655B9A82-4BDF-46D1-B3A9-92293F950EA7}">
      <dsp:nvSpPr>
        <dsp:cNvPr id="0" name=""/>
        <dsp:cNvSpPr/>
      </dsp:nvSpPr>
      <dsp:spPr>
        <a:xfrm>
          <a:off x="711749" y="2337776"/>
          <a:ext cx="2560925" cy="1024370"/>
        </a:xfrm>
        <a:prstGeom prst="chevron">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Comment concevoir des objets moins polluants ?</a:t>
          </a:r>
        </a:p>
      </dsp:txBody>
      <dsp:txXfrm>
        <a:off x="1223934" y="2337776"/>
        <a:ext cx="1536555" cy="1024370"/>
      </dsp:txXfrm>
    </dsp:sp>
    <dsp:sp modelId="{E7A40E66-A2E6-44CE-ABC5-04E1F85B7996}">
      <dsp:nvSpPr>
        <dsp:cNvPr id="0" name=""/>
        <dsp:cNvSpPr/>
      </dsp:nvSpPr>
      <dsp:spPr>
        <a:xfrm>
          <a:off x="711749" y="3505558"/>
          <a:ext cx="2560925" cy="1024370"/>
        </a:xfrm>
        <a:prstGeom prst="chevron">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Comment identifier les matériaux des objets techniques ?</a:t>
          </a:r>
        </a:p>
      </dsp:txBody>
      <dsp:txXfrm>
        <a:off x="1223934" y="3505558"/>
        <a:ext cx="1536555" cy="1024370"/>
      </dsp:txXfrm>
    </dsp:sp>
    <dsp:sp modelId="{496CA7C2-F88E-4744-A690-C28288E8697A}">
      <dsp:nvSpPr>
        <dsp:cNvPr id="0" name=""/>
        <dsp:cNvSpPr/>
      </dsp:nvSpPr>
      <dsp:spPr>
        <a:xfrm>
          <a:off x="3200588" y="3011797"/>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Tests physiques ou chimiques</a:t>
          </a:r>
        </a:p>
      </dsp:txBody>
      <dsp:txXfrm>
        <a:off x="3625702" y="3011797"/>
        <a:ext cx="1275340" cy="850227"/>
      </dsp:txXfrm>
    </dsp:sp>
    <dsp:sp modelId="{12FFE034-5556-44ED-ABA9-439B8BE7B54F}">
      <dsp:nvSpPr>
        <dsp:cNvPr id="0" name=""/>
        <dsp:cNvSpPr/>
      </dsp:nvSpPr>
      <dsp:spPr>
        <a:xfrm>
          <a:off x="4987570" y="3011797"/>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continuité électrique, Aimantation</a:t>
          </a:r>
        </a:p>
      </dsp:txBody>
      <dsp:txXfrm>
        <a:off x="5412684" y="3011797"/>
        <a:ext cx="1275340" cy="850227"/>
      </dsp:txXfrm>
    </dsp:sp>
    <dsp:sp modelId="{FCAD4546-F693-41C7-8BE6-C33F99B18B85}">
      <dsp:nvSpPr>
        <dsp:cNvPr id="0" name=""/>
        <dsp:cNvSpPr/>
      </dsp:nvSpPr>
      <dsp:spPr>
        <a:xfrm>
          <a:off x="6679312" y="3011797"/>
          <a:ext cx="2125567" cy="850227"/>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Conception du banc de test </a:t>
          </a:r>
        </a:p>
      </dsp:txBody>
      <dsp:txXfrm>
        <a:off x="7104426" y="3011797"/>
        <a:ext cx="1275340" cy="850227"/>
      </dsp:txXfrm>
    </dsp:sp>
    <dsp:sp modelId="{CCD27FF1-4F5E-439C-AE09-4B57C938CAFE}">
      <dsp:nvSpPr>
        <dsp:cNvPr id="0" name=""/>
        <dsp:cNvSpPr/>
      </dsp:nvSpPr>
      <dsp:spPr>
        <a:xfrm>
          <a:off x="711749" y="4806894"/>
          <a:ext cx="2500973" cy="1024370"/>
        </a:xfrm>
        <a:prstGeom prst="chevron">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Où vont nos déchets ?</a:t>
          </a:r>
        </a:p>
      </dsp:txBody>
      <dsp:txXfrm>
        <a:off x="1223934" y="4806894"/>
        <a:ext cx="1476603" cy="1024370"/>
      </dsp:txXfrm>
    </dsp:sp>
    <dsp:sp modelId="{59696AB3-4195-4252-8E97-D46BD0016DBD}">
      <dsp:nvSpPr>
        <dsp:cNvPr id="0" name=""/>
        <dsp:cNvSpPr/>
      </dsp:nvSpPr>
      <dsp:spPr>
        <a:xfrm>
          <a:off x="2713226" y="4764569"/>
          <a:ext cx="2556951" cy="1099224"/>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Quels déchets rejetons nous ?</a:t>
          </a:r>
        </a:p>
      </dsp:txBody>
      <dsp:txXfrm>
        <a:off x="3262838" y="4764569"/>
        <a:ext cx="1457727" cy="1099224"/>
      </dsp:txXfrm>
    </dsp:sp>
    <dsp:sp modelId="{E9EF8228-39E4-47BF-8DAC-505C954977D3}">
      <dsp:nvSpPr>
        <dsp:cNvPr id="0" name=""/>
        <dsp:cNvSpPr/>
      </dsp:nvSpPr>
      <dsp:spPr>
        <a:xfrm>
          <a:off x="4578833" y="4675552"/>
          <a:ext cx="2125567" cy="1291478"/>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fr-FR" sz="1500" kern="1200" dirty="0"/>
            <a:t>Comment  sont  collectés les déchets </a:t>
          </a:r>
        </a:p>
      </dsp:txBody>
      <dsp:txXfrm>
        <a:off x="5224572" y="4675552"/>
        <a:ext cx="834089" cy="129147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FR" sz="1400" b="1" i="0" u="none" strike="noStrike" kern="1200">
              <a:ln>
                <a:noFill/>
              </a:ln>
              <a:solidFill>
                <a:srgbClr val="FFFFFF"/>
              </a:solidFill>
              <a:latin typeface="Arial" pitchFamily="18"/>
              <a:ea typeface="Microsoft YaHei" pitchFamily="2"/>
              <a:cs typeface="Ari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FR" sz="1400" b="1" i="0" u="none" strike="noStrike" kern="1200">
              <a:ln>
                <a:noFill/>
              </a:ln>
              <a:solidFill>
                <a:srgbClr val="FFFFFF"/>
              </a:solidFill>
              <a:latin typeface="Arial" pitchFamily="18"/>
              <a:ea typeface="Microsoft YaHei" pitchFamily="2"/>
              <a:cs typeface="Ari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FR" sz="1400" b="1" i="0" u="none" strike="noStrike" kern="1200">
              <a:ln>
                <a:noFill/>
              </a:ln>
              <a:solidFill>
                <a:srgbClr val="FFFFFF"/>
              </a:solidFill>
              <a:latin typeface="Arial" pitchFamily="18"/>
              <a:ea typeface="Microsoft YaHei" pitchFamily="2"/>
              <a:cs typeface="Ari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0CD9C5BC-8B1E-4114-8FB6-0996A096D142}" type="slidenum">
              <a:t>‹N°›</a:t>
            </a:fld>
            <a:endParaRPr lang="fr-FR" sz="1400" b="1" i="0" u="none" strike="noStrike" kern="1200">
              <a:ln>
                <a:noFill/>
              </a:ln>
              <a:solidFill>
                <a:srgbClr val="FFFFFF"/>
              </a:solidFill>
              <a:latin typeface="Arial" pitchFamily="18"/>
              <a:ea typeface="Microsoft YaHei" pitchFamily="2"/>
              <a:cs typeface="Arial" pitchFamily="2"/>
            </a:endParaRPr>
          </a:p>
        </p:txBody>
      </p:sp>
    </p:spTree>
    <p:extLst>
      <p:ext uri="{BB962C8B-B14F-4D97-AF65-F5344CB8AC3E}">
        <p14:creationId xmlns:p14="http://schemas.microsoft.com/office/powerpoint/2010/main" val="298145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FR" sz="1400" kern="1200">
                <a:latin typeface="Times New Roman" pitchFamily="18"/>
                <a:ea typeface="Lucida Sans Unicode"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FR" sz="1400" kern="1200">
                <a:latin typeface="Times New Roman" pitchFamily="18"/>
                <a:ea typeface="Lucida Sans Unicode" pitchFamily="2"/>
                <a:cs typeface="Tahoma" pitchFamily="2"/>
              </a:defRPr>
            </a:lvl1pPr>
          </a:lstStyle>
          <a:p>
            <a:pPr lvl="0"/>
            <a:fld id="{F0E1E207-FD2A-4BE3-BCAC-54ACFC8CDC0E}" type="slidenum">
              <a:t>‹N°›</a:t>
            </a:fld>
            <a:endParaRPr lang="fr-FR"/>
          </a:p>
        </p:txBody>
      </p:sp>
    </p:spTree>
    <p:extLst>
      <p:ext uri="{BB962C8B-B14F-4D97-AF65-F5344CB8AC3E}">
        <p14:creationId xmlns:p14="http://schemas.microsoft.com/office/powerpoint/2010/main" val="794710801"/>
      </p:ext>
    </p:extLst>
  </p:cSld>
  <p:clrMap bg1="lt1" tx1="dk1" bg2="lt2" tx2="dk2" accent1="accent1" accent2="accent2" accent3="accent3" accent4="accent4" accent5="accent5" accent6="accent6" hlink="hlink" folHlink="folHlink"/>
  <p:notesStyle>
    <a:lvl1pPr marL="216000" marR="0" indent="0" rtl="0" hangingPunct="0">
      <a:tabLst/>
      <a:defRPr lang="fr-FR" sz="2000" b="0" i="0" u="none" strike="noStrike" kern="1200">
        <a:ln>
          <a:noFill/>
        </a:ln>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1</a:t>
            </a:fld>
            <a:endParaRPr lang="fr-FR"/>
          </a:p>
        </p:txBody>
      </p:sp>
    </p:spTree>
    <p:extLst>
      <p:ext uri="{BB962C8B-B14F-4D97-AF65-F5344CB8AC3E}">
        <p14:creationId xmlns:p14="http://schemas.microsoft.com/office/powerpoint/2010/main" val="218799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11</a:t>
            </a:fld>
            <a:endParaRPr lang="fr-FR"/>
          </a:p>
        </p:txBody>
      </p:sp>
    </p:spTree>
    <p:extLst>
      <p:ext uri="{BB962C8B-B14F-4D97-AF65-F5344CB8AC3E}">
        <p14:creationId xmlns:p14="http://schemas.microsoft.com/office/powerpoint/2010/main" val="316343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14</a:t>
            </a:fld>
            <a:endParaRPr lang="fr-FR"/>
          </a:p>
        </p:txBody>
      </p:sp>
    </p:spTree>
    <p:extLst>
      <p:ext uri="{BB962C8B-B14F-4D97-AF65-F5344CB8AC3E}">
        <p14:creationId xmlns:p14="http://schemas.microsoft.com/office/powerpoint/2010/main" val="193892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15</a:t>
            </a:fld>
            <a:endParaRPr lang="fr-FR"/>
          </a:p>
        </p:txBody>
      </p:sp>
    </p:spTree>
    <p:extLst>
      <p:ext uri="{BB962C8B-B14F-4D97-AF65-F5344CB8AC3E}">
        <p14:creationId xmlns:p14="http://schemas.microsoft.com/office/powerpoint/2010/main" val="83287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3</a:t>
            </a:fld>
            <a:endParaRPr lang="fr-FR"/>
          </a:p>
        </p:txBody>
      </p:sp>
    </p:spTree>
    <p:extLst>
      <p:ext uri="{BB962C8B-B14F-4D97-AF65-F5344CB8AC3E}">
        <p14:creationId xmlns:p14="http://schemas.microsoft.com/office/powerpoint/2010/main" val="351878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4</a:t>
            </a:fld>
            <a:endParaRPr lang="fr-FR"/>
          </a:p>
        </p:txBody>
      </p:sp>
    </p:spTree>
    <p:extLst>
      <p:ext uri="{BB962C8B-B14F-4D97-AF65-F5344CB8AC3E}">
        <p14:creationId xmlns:p14="http://schemas.microsoft.com/office/powerpoint/2010/main" val="46118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5</a:t>
            </a:fld>
            <a:endParaRPr lang="fr-FR"/>
          </a:p>
        </p:txBody>
      </p:sp>
    </p:spTree>
    <p:extLst>
      <p:ext uri="{BB962C8B-B14F-4D97-AF65-F5344CB8AC3E}">
        <p14:creationId xmlns:p14="http://schemas.microsoft.com/office/powerpoint/2010/main" val="156804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6</a:t>
            </a:fld>
            <a:endParaRPr lang="fr-FR"/>
          </a:p>
        </p:txBody>
      </p:sp>
    </p:spTree>
    <p:extLst>
      <p:ext uri="{BB962C8B-B14F-4D97-AF65-F5344CB8AC3E}">
        <p14:creationId xmlns:p14="http://schemas.microsoft.com/office/powerpoint/2010/main" val="10273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7</a:t>
            </a:fld>
            <a:endParaRPr lang="fr-FR"/>
          </a:p>
        </p:txBody>
      </p:sp>
    </p:spTree>
    <p:extLst>
      <p:ext uri="{BB962C8B-B14F-4D97-AF65-F5344CB8AC3E}">
        <p14:creationId xmlns:p14="http://schemas.microsoft.com/office/powerpoint/2010/main" val="412370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8</a:t>
            </a:fld>
            <a:endParaRPr lang="fr-FR"/>
          </a:p>
        </p:txBody>
      </p:sp>
    </p:spTree>
    <p:extLst>
      <p:ext uri="{BB962C8B-B14F-4D97-AF65-F5344CB8AC3E}">
        <p14:creationId xmlns:p14="http://schemas.microsoft.com/office/powerpoint/2010/main" val="98618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9</a:t>
            </a:fld>
            <a:endParaRPr lang="fr-FR"/>
          </a:p>
        </p:txBody>
      </p:sp>
    </p:spTree>
    <p:extLst>
      <p:ext uri="{BB962C8B-B14F-4D97-AF65-F5344CB8AC3E}">
        <p14:creationId xmlns:p14="http://schemas.microsoft.com/office/powerpoint/2010/main" val="289015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lvl="0"/>
            <a:fld id="{F0E1E207-FD2A-4BE3-BCAC-54ACFC8CDC0E}" type="slidenum">
              <a:rPr lang="fr-FR" smtClean="0"/>
              <a:t>10</a:t>
            </a:fld>
            <a:endParaRPr lang="fr-FR"/>
          </a:p>
        </p:txBody>
      </p:sp>
    </p:spTree>
    <p:extLst>
      <p:ext uri="{BB962C8B-B14F-4D97-AF65-F5344CB8AC3E}">
        <p14:creationId xmlns:p14="http://schemas.microsoft.com/office/powerpoint/2010/main" val="239769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1239586"/>
            <a:ext cx="7560469" cy="2631887"/>
          </a:xfrm>
        </p:spPr>
        <p:txBody>
          <a:bodyPr anchor="b">
            <a:normAutofit/>
          </a:bodyPr>
          <a:lstStyle>
            <a:lvl1pPr algn="ctr">
              <a:defRPr sz="4961"/>
            </a:lvl1pPr>
          </a:lstStyle>
          <a:p>
            <a:r>
              <a:rPr lang="fr-FR"/>
              <a:t>Modifiez le style du titre</a:t>
            </a:r>
            <a:endParaRPr lang="en-US" dirty="0"/>
          </a:p>
        </p:txBody>
      </p:sp>
      <p:sp>
        <p:nvSpPr>
          <p:cNvPr id="3" name="Subtitle 2"/>
          <p:cNvSpPr>
            <a:spLocks noGrp="1"/>
          </p:cNvSpPr>
          <p:nvPr>
            <p:ph type="subTitle" idx="1"/>
          </p:nvPr>
        </p:nvSpPr>
        <p:spPr>
          <a:xfrm>
            <a:off x="1260078" y="3970580"/>
            <a:ext cx="7560469" cy="1825171"/>
          </a:xfrm>
        </p:spPr>
        <p:txBody>
          <a:bodyPr>
            <a:normAutofit/>
          </a:bodyPr>
          <a:lstStyle>
            <a:lvl1pPr marL="0" indent="0" algn="ctr">
              <a:buNone/>
              <a:defRPr sz="1984">
                <a:solidFill>
                  <a:schemeClr val="tx1">
                    <a:lumMod val="75000"/>
                    <a:lumOff val="25000"/>
                  </a:schemeClr>
                </a:solidFill>
              </a:defRPr>
            </a:lvl1pPr>
            <a:lvl2pPr marL="378013" indent="0" algn="ctr">
              <a:buNone/>
              <a:defRPr sz="2315"/>
            </a:lvl2pPr>
            <a:lvl3pPr marL="756026" indent="0" algn="ctr">
              <a:buNone/>
              <a:defRPr sz="1984"/>
            </a:lvl3pPr>
            <a:lvl4pPr marL="1134039" indent="0" algn="ctr">
              <a:buNone/>
              <a:defRPr sz="1654"/>
            </a:lvl4pPr>
            <a:lvl5pPr marL="1512052" indent="0" algn="ctr">
              <a:buNone/>
              <a:defRPr sz="1654"/>
            </a:lvl5pPr>
            <a:lvl6pPr marL="1890065" indent="0" algn="ctr">
              <a:buNone/>
              <a:defRPr sz="1654"/>
            </a:lvl6pPr>
            <a:lvl7pPr marL="2268078" indent="0" algn="ctr">
              <a:buNone/>
              <a:defRPr sz="1654"/>
            </a:lvl7pPr>
            <a:lvl8pPr marL="2646091" indent="0" algn="ctr">
              <a:buNone/>
              <a:defRPr sz="1654"/>
            </a:lvl8pPr>
            <a:lvl9pPr marL="3024104" indent="0" algn="ctr">
              <a:buNone/>
              <a:defRPr sz="1654"/>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FA8E847-8937-415A-B9E6-FB8B0EB5C07A}" type="slidenum">
              <a:rPr lang="fr-FR" smtClean="0"/>
              <a:t>‹N°›</a:t>
            </a:fld>
            <a:endParaRPr lang="fr-FR"/>
          </a:p>
        </p:txBody>
      </p:sp>
    </p:spTree>
    <p:extLst>
      <p:ext uri="{BB962C8B-B14F-4D97-AF65-F5344CB8AC3E}">
        <p14:creationId xmlns:p14="http://schemas.microsoft.com/office/powerpoint/2010/main" val="187242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1DE9163-56CF-418E-BF0D-83C03E0067CA}" type="slidenum">
              <a:rPr lang="fr-FR" smtClean="0"/>
              <a:t>‹N°›</a:t>
            </a:fld>
            <a:endParaRPr lang="fr-FR"/>
          </a:p>
        </p:txBody>
      </p:sp>
    </p:spTree>
    <p:extLst>
      <p:ext uri="{BB962C8B-B14F-4D97-AF65-F5344CB8AC3E}">
        <p14:creationId xmlns:p14="http://schemas.microsoft.com/office/powerpoint/2010/main" val="195489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97232"/>
            <a:ext cx="2173635" cy="640647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93043" y="397233"/>
            <a:ext cx="6394896" cy="640647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3E036DD9-E739-47CF-840B-1AC9B63DFB7F}" type="slidenum">
              <a:rPr lang="fr-FR" smtClean="0"/>
              <a:t>‹N°›</a:t>
            </a:fld>
            <a:endParaRPr lang="fr-FR"/>
          </a:p>
        </p:txBody>
      </p:sp>
    </p:spTree>
    <p:extLst>
      <p:ext uri="{BB962C8B-B14F-4D97-AF65-F5344CB8AC3E}">
        <p14:creationId xmlns:p14="http://schemas.microsoft.com/office/powerpoint/2010/main" val="117870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D12D784F-EC6F-4F66-8B7E-C15DDF632A7C}" type="slidenum">
              <a:rPr lang="fr-FR" smtClean="0"/>
              <a:t>‹N°›</a:t>
            </a:fld>
            <a:endParaRPr lang="fr-FR"/>
          </a:p>
        </p:txBody>
      </p:sp>
    </p:spTree>
    <p:extLst>
      <p:ext uri="{BB962C8B-B14F-4D97-AF65-F5344CB8AC3E}">
        <p14:creationId xmlns:p14="http://schemas.microsoft.com/office/powerpoint/2010/main" val="154453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7793" y="1887629"/>
            <a:ext cx="8694539" cy="3142929"/>
          </a:xfrm>
        </p:spPr>
        <p:txBody>
          <a:bodyPr anchor="b">
            <a:normAutofit/>
          </a:bodyPr>
          <a:lstStyle>
            <a:lvl1pPr>
              <a:defRPr sz="4961" b="0"/>
            </a:lvl1pPr>
          </a:lstStyle>
          <a:p>
            <a:r>
              <a:rPr lang="fr-FR"/>
              <a:t>Modifiez le style du titre</a:t>
            </a:r>
            <a:endParaRPr lang="en-US" dirty="0"/>
          </a:p>
        </p:txBody>
      </p:sp>
      <p:sp>
        <p:nvSpPr>
          <p:cNvPr id="3" name="Text Placeholder 2"/>
          <p:cNvSpPr>
            <a:spLocks noGrp="1"/>
          </p:cNvSpPr>
          <p:nvPr>
            <p:ph type="body" idx="1"/>
          </p:nvPr>
        </p:nvSpPr>
        <p:spPr>
          <a:xfrm>
            <a:off x="687793" y="5018436"/>
            <a:ext cx="8694539" cy="1653678"/>
          </a:xfrm>
        </p:spPr>
        <p:txBody>
          <a:bodyPr anchor="t">
            <a:normAutofit/>
          </a:bodyPr>
          <a:lstStyle>
            <a:lvl1pPr marL="0" indent="0">
              <a:buNone/>
              <a:defRPr sz="1984">
                <a:solidFill>
                  <a:schemeClr val="tx1">
                    <a:lumMod val="75000"/>
                    <a:lumOff val="25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EA84459-83B9-4DF8-821A-F8D6CD9331BF}" type="slidenum">
              <a:rPr lang="fr-FR" smtClean="0"/>
              <a:t>‹N°›</a:t>
            </a:fld>
            <a:endParaRPr lang="fr-FR"/>
          </a:p>
        </p:txBody>
      </p:sp>
    </p:spTree>
    <p:extLst>
      <p:ext uri="{BB962C8B-B14F-4D97-AF65-F5344CB8AC3E}">
        <p14:creationId xmlns:p14="http://schemas.microsoft.com/office/powerpoint/2010/main" val="21173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8770" y="2015914"/>
            <a:ext cx="4284266" cy="479654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03316" y="2015914"/>
            <a:ext cx="4284266" cy="479654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26A0EC7-82A1-4F1E-95AD-2CEA70A2D5E7}" type="slidenum">
              <a:rPr lang="fr-FR" smtClean="0"/>
              <a:t>‹N°›</a:t>
            </a:fld>
            <a:endParaRPr lang="fr-FR"/>
          </a:p>
        </p:txBody>
      </p:sp>
    </p:spTree>
    <p:extLst>
      <p:ext uri="{BB962C8B-B14F-4D97-AF65-F5344CB8AC3E}">
        <p14:creationId xmlns:p14="http://schemas.microsoft.com/office/powerpoint/2010/main" val="421767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8771" y="1853929"/>
            <a:ext cx="4263264" cy="910180"/>
          </a:xfrm>
        </p:spPr>
        <p:txBody>
          <a:bodyPr anchor="b">
            <a:normAutofit/>
          </a:bodyPr>
          <a:lstStyle>
            <a:lvl1pPr marL="0" indent="0">
              <a:spcBef>
                <a:spcPts val="0"/>
              </a:spcBef>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698771" y="2764110"/>
            <a:ext cx="4263264" cy="405709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03317" y="1853929"/>
            <a:ext cx="4284266" cy="910179"/>
          </a:xfrm>
        </p:spPr>
        <p:txBody>
          <a:bodyPr anchor="b"/>
          <a:lstStyle>
            <a:lvl1pPr marL="0" indent="0">
              <a:spcBef>
                <a:spcPts val="0"/>
              </a:spcBef>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5103317" y="2764110"/>
            <a:ext cx="4284266" cy="405709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5D13652B-83C5-4ED7-B34A-E1AD3ED889A9}"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141140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lvl="0"/>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8F733308-5470-4824-8205-1C661B7958D0}"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2040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39249ED5-6F91-4745-B254-657FBCADF9D2}" type="slidenum">
              <a:rPr lang="fr-FR" smtClean="0"/>
              <a:t>‹N°›</a:t>
            </a:fld>
            <a:endParaRPr lang="fr-FR"/>
          </a:p>
        </p:txBody>
      </p:sp>
    </p:spTree>
    <p:extLst>
      <p:ext uri="{BB962C8B-B14F-4D97-AF65-F5344CB8AC3E}">
        <p14:creationId xmlns:p14="http://schemas.microsoft.com/office/powerpoint/2010/main" val="9931231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5563" y="503979"/>
            <a:ext cx="3251002" cy="1763921"/>
          </a:xfrm>
        </p:spPr>
        <p:txBody>
          <a:bodyPr anchor="b">
            <a:normAutofit/>
          </a:bodyPr>
          <a:lstStyle>
            <a:lvl1pPr>
              <a:defRPr sz="2646" b="0"/>
            </a:lvl1pPr>
          </a:lstStyle>
          <a:p>
            <a:r>
              <a:rPr lang="fr-FR"/>
              <a:t>Modifiez le style du titre</a:t>
            </a:r>
            <a:endParaRPr lang="en-US" dirty="0"/>
          </a:p>
        </p:txBody>
      </p:sp>
      <p:sp>
        <p:nvSpPr>
          <p:cNvPr id="3" name="Content Placeholder 2"/>
          <p:cNvSpPr>
            <a:spLocks noGrp="1"/>
          </p:cNvSpPr>
          <p:nvPr>
            <p:ph idx="1"/>
          </p:nvPr>
        </p:nvSpPr>
        <p:spPr>
          <a:xfrm>
            <a:off x="4284266" y="1091953"/>
            <a:ext cx="5103316" cy="53757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5563" y="2267902"/>
            <a:ext cx="3251002" cy="4199821"/>
          </a:xfrm>
        </p:spPr>
        <p:txBody>
          <a:bodyPr>
            <a:normAutofit/>
          </a:bodyPr>
          <a:lstStyle>
            <a:lvl1pPr marL="0" indent="0">
              <a:lnSpc>
                <a:spcPct val="90000"/>
              </a:lnSpc>
              <a:buNone/>
              <a:defRPr sz="1323"/>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fr-FR"/>
              <a:t>Modifier les styles du texte du masque</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BD3443E3-96A7-4BC9-A85D-95CC3CF35EDF}" type="slidenum">
              <a:rPr lang="fr-FR" smtClean="0"/>
              <a:t>‹N°›</a:t>
            </a:fld>
            <a:endParaRPr lang="fr-FR"/>
          </a:p>
        </p:txBody>
      </p:sp>
    </p:spTree>
    <p:extLst>
      <p:ext uri="{BB962C8B-B14F-4D97-AF65-F5344CB8AC3E}">
        <p14:creationId xmlns:p14="http://schemas.microsoft.com/office/powerpoint/2010/main" val="151848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5563" y="503978"/>
            <a:ext cx="3251002" cy="1763924"/>
          </a:xfrm>
        </p:spPr>
        <p:txBody>
          <a:bodyPr anchor="b">
            <a:normAutofit/>
          </a:bodyPr>
          <a:lstStyle>
            <a:lvl1pPr>
              <a:defRPr sz="2646" b="0"/>
            </a:lvl1pPr>
          </a:lstStyle>
          <a:p>
            <a:r>
              <a:rPr lang="fr-FR"/>
              <a:t>Modifiez le style du titre</a:t>
            </a:r>
            <a:endParaRPr lang="en-US" dirty="0"/>
          </a:p>
        </p:txBody>
      </p:sp>
      <p:sp>
        <p:nvSpPr>
          <p:cNvPr id="3" name="Picture Placeholder 2"/>
          <p:cNvSpPr>
            <a:spLocks noGrp="1"/>
          </p:cNvSpPr>
          <p:nvPr>
            <p:ph type="pic" idx="1"/>
          </p:nvPr>
        </p:nvSpPr>
        <p:spPr>
          <a:xfrm>
            <a:off x="4284266" y="1091953"/>
            <a:ext cx="5103316" cy="53757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fr-FR"/>
              <a:t>Cliquez sur l'icône pour ajouter une image</a:t>
            </a:r>
            <a:endParaRPr lang="en-US" dirty="0"/>
          </a:p>
        </p:txBody>
      </p:sp>
      <p:sp>
        <p:nvSpPr>
          <p:cNvPr id="4" name="Text Placeholder 3"/>
          <p:cNvSpPr>
            <a:spLocks noGrp="1"/>
          </p:cNvSpPr>
          <p:nvPr>
            <p:ph type="body" sz="half" idx="2"/>
          </p:nvPr>
        </p:nvSpPr>
        <p:spPr>
          <a:xfrm>
            <a:off x="695563" y="2267903"/>
            <a:ext cx="3251002" cy="4199819"/>
          </a:xfrm>
        </p:spPr>
        <p:txBody>
          <a:bodyPr>
            <a:normAutofit/>
          </a:bodyPr>
          <a:lstStyle>
            <a:lvl1pPr marL="0" indent="0">
              <a:lnSpc>
                <a:spcPct val="90000"/>
              </a:lnSpc>
              <a:buNone/>
              <a:defRPr sz="1323"/>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fr-FR"/>
              <a:t>Modifier les styles du texte du masque</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39D1733B-E31E-42D0-9BAF-C864D6900987}" type="slidenum">
              <a:rPr lang="fr-FR" smtClean="0"/>
              <a:t>‹N°›</a:t>
            </a:fld>
            <a:endParaRPr lang="fr-FR"/>
          </a:p>
        </p:txBody>
      </p:sp>
    </p:spTree>
    <p:extLst>
      <p:ext uri="{BB962C8B-B14F-4D97-AF65-F5344CB8AC3E}">
        <p14:creationId xmlns:p14="http://schemas.microsoft.com/office/powerpoint/2010/main" val="4938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770" y="403182"/>
            <a:ext cx="8694539" cy="146118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98770" y="2015914"/>
            <a:ext cx="8694539" cy="479654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93043" y="7006699"/>
            <a:ext cx="2268141" cy="402483"/>
          </a:xfrm>
          <a:prstGeom prst="rect">
            <a:avLst/>
          </a:prstGeom>
        </p:spPr>
        <p:txBody>
          <a:bodyPr vert="horz" lIns="91440" tIns="45720" rIns="91440" bIns="45720" rtlCol="0" anchor="ctr"/>
          <a:lstStyle>
            <a:lvl1pPr algn="l">
              <a:defRPr sz="909">
                <a:solidFill>
                  <a:schemeClr val="tx1">
                    <a:lumMod val="65000"/>
                    <a:lumOff val="35000"/>
                  </a:schemeClr>
                </a:solidFill>
              </a:defRPr>
            </a:lvl1pPr>
          </a:lstStyle>
          <a:p>
            <a:pPr lvl="0"/>
            <a:endParaRPr lang="fr-FR"/>
          </a:p>
        </p:txBody>
      </p:sp>
      <p:sp>
        <p:nvSpPr>
          <p:cNvPr id="5" name="Footer Placeholder 4"/>
          <p:cNvSpPr>
            <a:spLocks noGrp="1"/>
          </p:cNvSpPr>
          <p:nvPr>
            <p:ph type="ftr" sz="quarter" idx="3"/>
          </p:nvPr>
        </p:nvSpPr>
        <p:spPr>
          <a:xfrm>
            <a:off x="3339207" y="7006699"/>
            <a:ext cx="3402211" cy="402483"/>
          </a:xfrm>
          <a:prstGeom prst="rect">
            <a:avLst/>
          </a:prstGeom>
        </p:spPr>
        <p:txBody>
          <a:bodyPr vert="horz" lIns="91440" tIns="45720" rIns="91440" bIns="45720" rtlCol="0" anchor="ctr"/>
          <a:lstStyle>
            <a:lvl1pPr algn="ctr">
              <a:defRPr sz="909">
                <a:solidFill>
                  <a:schemeClr val="tx1">
                    <a:lumMod val="65000"/>
                    <a:lumOff val="35000"/>
                  </a:schemeClr>
                </a:solidFill>
              </a:defRPr>
            </a:lvl1pPr>
          </a:lstStyle>
          <a:p>
            <a:pPr lvl="0"/>
            <a:endParaRPr lang="fr-FR"/>
          </a:p>
        </p:txBody>
      </p:sp>
      <p:sp>
        <p:nvSpPr>
          <p:cNvPr id="6" name="Slide Number Placeholder 5"/>
          <p:cNvSpPr>
            <a:spLocks noGrp="1"/>
          </p:cNvSpPr>
          <p:nvPr>
            <p:ph type="sldNum" sz="quarter" idx="4"/>
          </p:nvPr>
        </p:nvSpPr>
        <p:spPr>
          <a:xfrm>
            <a:off x="7125169" y="7006699"/>
            <a:ext cx="2268141" cy="402483"/>
          </a:xfrm>
          <a:prstGeom prst="rect">
            <a:avLst/>
          </a:prstGeom>
        </p:spPr>
        <p:txBody>
          <a:bodyPr vert="horz" lIns="91440" tIns="45720" rIns="91440" bIns="45720" rtlCol="0" anchor="ctr"/>
          <a:lstStyle>
            <a:lvl1pPr algn="r">
              <a:defRPr sz="909">
                <a:solidFill>
                  <a:schemeClr val="tx1">
                    <a:tint val="75000"/>
                  </a:schemeClr>
                </a:solidFill>
              </a:defRPr>
            </a:lvl1pPr>
          </a:lstStyle>
          <a:p>
            <a:pPr lvl="0"/>
            <a:fld id="{3D7578C2-B819-4993-B802-0A1E9C4E4AD0}" type="slidenum">
              <a:rPr lang="fr-FR" smtClean="0"/>
              <a:t>‹N°›</a:t>
            </a:fld>
            <a:endParaRPr lang="fr-FR"/>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3808" y="376332"/>
            <a:ext cx="1194816" cy="518160"/>
          </a:xfrm>
          <a:prstGeom prst="rect">
            <a:avLst/>
          </a:prstGeom>
        </p:spPr>
      </p:pic>
    </p:spTree>
    <p:extLst>
      <p:ext uri="{BB962C8B-B14F-4D97-AF65-F5344CB8AC3E}">
        <p14:creationId xmlns:p14="http://schemas.microsoft.com/office/powerpoint/2010/main" val="1772885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6026" rtl="0" eaLnBrk="1" latinLnBrk="0" hangingPunct="1">
        <a:lnSpc>
          <a:spcPct val="90000"/>
        </a:lnSpc>
        <a:spcBef>
          <a:spcPct val="0"/>
        </a:spcBef>
        <a:buNone/>
        <a:defRPr sz="3638" b="0" i="0" u="none"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Wingdings 2" pitchFamily="18" charset="2"/>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Wingdings 2" pitchFamily="18" charset="2"/>
        <a:buChar char=""/>
        <a:defRPr sz="1984" b="0" i="0" u="none"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Wingdings 2" pitchFamily="18" charset="2"/>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Wingdings 2" pitchFamily="18" charset="2"/>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Wingdings 2" pitchFamily="18" charset="2"/>
        <a:buChar char=""/>
        <a:defRPr sz="1488" kern="1200">
          <a:solidFill>
            <a:schemeClr val="tx1"/>
          </a:solidFill>
          <a:latin typeface="+mn-lt"/>
          <a:ea typeface="+mn-ea"/>
          <a:cs typeface="+mn-cs"/>
        </a:defRPr>
      </a:lvl5pPr>
      <a:lvl6pPr marL="2079071" indent="-189006" algn="l" defTabSz="756026" rtl="0" eaLnBrk="1" latinLnBrk="0" hangingPunct="1">
        <a:spcBef>
          <a:spcPct val="20000"/>
        </a:spcBef>
        <a:buFont typeface="Wingdings 2" pitchFamily="18" charset="2"/>
        <a:buChar char=""/>
        <a:defRPr sz="1488" kern="1200">
          <a:solidFill>
            <a:schemeClr val="tx1"/>
          </a:solidFill>
          <a:latin typeface="+mn-lt"/>
          <a:ea typeface="+mn-ea"/>
          <a:cs typeface="+mn-cs"/>
        </a:defRPr>
      </a:lvl6pPr>
      <a:lvl7pPr marL="2457084" indent="-189006" algn="l" defTabSz="756026" rtl="0" eaLnBrk="1" latinLnBrk="0" hangingPunct="1">
        <a:spcBef>
          <a:spcPct val="20000"/>
        </a:spcBef>
        <a:buFont typeface="Wingdings 2" pitchFamily="18" charset="2"/>
        <a:buChar char=""/>
        <a:defRPr sz="1488" kern="1200">
          <a:solidFill>
            <a:schemeClr val="tx1"/>
          </a:solidFill>
          <a:latin typeface="+mn-lt"/>
          <a:ea typeface="+mn-ea"/>
          <a:cs typeface="+mn-cs"/>
        </a:defRPr>
      </a:lvl7pPr>
      <a:lvl8pPr marL="2835097" indent="-189006" algn="l" defTabSz="756026" rtl="0" eaLnBrk="1" latinLnBrk="0" hangingPunct="1">
        <a:spcBef>
          <a:spcPct val="20000"/>
        </a:spcBef>
        <a:buFont typeface="Wingdings 2" pitchFamily="18" charset="2"/>
        <a:buChar char=""/>
        <a:defRPr sz="1488" kern="1200">
          <a:solidFill>
            <a:schemeClr val="tx1"/>
          </a:solidFill>
          <a:latin typeface="+mn-lt"/>
          <a:ea typeface="+mn-ea"/>
          <a:cs typeface="+mn-cs"/>
        </a:defRPr>
      </a:lvl8pPr>
      <a:lvl9pPr marL="3213110" indent="-189006" algn="l" defTabSz="756026" rtl="0" eaLnBrk="1" latinLnBrk="0" hangingPunct="1">
        <a:spcBef>
          <a:spcPct val="20000"/>
        </a:spcBef>
        <a:buFont typeface="Wingdings 2" pitchFamily="18" charset="2"/>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technotec.free.fr/index.php?option=com_content&amp;view=article&amp;id=72&amp;Itemid=13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chateau.deau.free.fr/Dossiers/DossierChatEau/DossiersChatEau.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ra-valmi.eu/valmi.swf" TargetMode="External"/><Relationship Id="rId2" Type="http://schemas.openxmlformats.org/officeDocument/2006/relationships/hyperlink" Target="http://france3-regions.francetvinfo.fr/poitou-charentes/deux-sevres/niort/niort-chateau-d-eau-vendre-pour-10-000-euros-734361.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lefigaro.fr/sciences-technologies/2010/04/21/01030-20100421ARTFIG00369-les-chateaux-d-eau-vont-ils-disparaitre-.php?print=tru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waaa7kyEM8"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youtube.com/watch?v=qyGmpb8r6oM" TargetMode="External"/><Relationship Id="rId4" Type="http://schemas.openxmlformats.org/officeDocument/2006/relationships/hyperlink" Target="https://www.youtube.com/watch?v=U4H7ZTtvVc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amis.du.patrimoine.free.fr/publications/l%20eau/eau%2004.htm" TargetMode="External"/><Relationship Id="rId3" Type="http://schemas.openxmlformats.org/officeDocument/2006/relationships/hyperlink" Target="http://fr.wikipedia.org/wiki/Pompe" TargetMode="External"/><Relationship Id="rId7" Type="http://schemas.openxmlformats.org/officeDocument/2006/relationships/hyperlink" Target="http://cfpphr.free.fr/puits.htm" TargetMode="External"/><Relationship Id="rId12" Type="http://schemas.openxmlformats.org/officeDocument/2006/relationships/hyperlink" Target="http://www.cieau.com/tout-sur-l-eau-201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eaualyon.jimdo.com/" TargetMode="External"/><Relationship Id="rId11" Type="http://schemas.openxmlformats.org/officeDocument/2006/relationships/hyperlink" Target="http://www.inshea.fr/Ressource/Productions/SDADV/Tactimage_6e/Pages/Chadouf.html" TargetMode="External"/><Relationship Id="rId5" Type="http://schemas.openxmlformats.org/officeDocument/2006/relationships/hyperlink" Target="http://pagesperso-orange.fr/energies-nouvelles-entreprises/grdr02.htm" TargetMode="External"/><Relationship Id="rId10" Type="http://schemas.openxmlformats.org/officeDocument/2006/relationships/hyperlink" Target="http://www.gardena.com/" TargetMode="External"/><Relationship Id="rId4" Type="http://schemas.openxmlformats.org/officeDocument/2006/relationships/hyperlink" Target="http://fr.wikipedia.org/wiki/Puits_%C3%A0_eau" TargetMode="External"/><Relationship Id="rId9" Type="http://schemas.openxmlformats.org/officeDocument/2006/relationships/hyperlink" Target="http://www.fao.org/docrep/010/ah810f/AH810F05.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crepy.ia60.ac-amiens.fr/3docs/1res/DOCS/doc_pompe_a_eau_eolienne.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www.economiesolidaire.com/2013/10/28/les-eoliennes-de-pompage/" TargetMode="External"/><Relationship Id="rId4" Type="http://schemas.openxmlformats.org/officeDocument/2006/relationships/hyperlink" Target="http://www.heliciel.com/helice/eolienne%20hydrolienne/eolienne-pompage.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fondation-lamap.org/fr/page/17998/4-modelisation-dune-station-depuration-a-laide-dune-maquet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000" y="446189"/>
            <a:ext cx="7128000" cy="431254"/>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Propositions des problématiques : </a:t>
            </a:r>
          </a:p>
        </p:txBody>
      </p:sp>
      <p:graphicFrame>
        <p:nvGraphicFramePr>
          <p:cNvPr id="6" name="Diagramme 5"/>
          <p:cNvGraphicFramePr/>
          <p:nvPr>
            <p:extLst>
              <p:ext uri="{D42A27DB-BD31-4B8C-83A1-F6EECF244321}">
                <p14:modId xmlns:p14="http://schemas.microsoft.com/office/powerpoint/2010/main" val="1632438702"/>
              </p:ext>
            </p:extLst>
          </p:nvPr>
        </p:nvGraphicFramePr>
        <p:xfrm>
          <a:off x="-1008360" y="1043532"/>
          <a:ext cx="11233248" cy="6478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c plein 11"/>
          <p:cNvSpPr/>
          <p:nvPr/>
        </p:nvSpPr>
        <p:spPr>
          <a:xfrm>
            <a:off x="3384128" y="2915741"/>
            <a:ext cx="3420336" cy="4309110"/>
          </a:xfrm>
          <a:prstGeom prst="blockArc">
            <a:avLst>
              <a:gd name="adj1" fmla="val 10800000"/>
              <a:gd name="adj2" fmla="val 1005542"/>
              <a:gd name="adj3" fmla="val 13746"/>
            </a:avLst>
          </a:prstGeom>
          <a:noFill/>
        </p:spPr>
        <p:txBody>
          <a:bodyPr wrap="square" lIns="91440" tIns="45720" rIns="91440" bIns="45720">
            <a:spAutoFit/>
          </a:bodyPr>
          <a:lstStyle/>
          <a:p>
            <a:pPr algn="ctr"/>
            <a:r>
              <a:rPr lang="fr-FR" sz="2800" dirty="0">
                <a:ln w="0"/>
                <a:effectLst>
                  <a:outerShdw blurRad="38100" dist="19050" dir="2700000" algn="tl" rotWithShape="0">
                    <a:schemeClr val="dk1">
                      <a:alpha val="40000"/>
                    </a:schemeClr>
                  </a:outerShdw>
                </a:effectLst>
              </a:rPr>
              <a:t>Comment les contextes économiques et sociaux influencent-ils la conception des objets techniques ?</a:t>
            </a:r>
          </a:p>
        </p:txBody>
      </p:sp>
    </p:spTree>
    <p:extLst>
      <p:ext uri="{BB962C8B-B14F-4D97-AF65-F5344CB8AC3E}">
        <p14:creationId xmlns:p14="http://schemas.microsoft.com/office/powerpoint/2010/main" val="63069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obtenir partout l’eau potable</a:t>
            </a:r>
            <a:endParaRPr lang="fr-FR" sz="2400" b="1" dirty="0">
              <a:solidFill>
                <a:srgbClr val="FF0000"/>
              </a:solidFill>
            </a:endParaRPr>
          </a:p>
        </p:txBody>
      </p:sp>
      <p:sp>
        <p:nvSpPr>
          <p:cNvPr id="8" name="Rectangle 7"/>
          <p:cNvSpPr/>
          <p:nvPr/>
        </p:nvSpPr>
        <p:spPr>
          <a:xfrm>
            <a:off x="538745" y="1401275"/>
            <a:ext cx="6051657"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a:t>Comment stocker l’eau ? Evolution</a:t>
            </a:r>
            <a:endParaRPr lang="fr-FR" sz="2400" dirty="0">
              <a:solidFill>
                <a:schemeClr val="lt1"/>
              </a:solidFill>
            </a:endParaRPr>
          </a:p>
        </p:txBody>
      </p:sp>
      <p:pic>
        <p:nvPicPr>
          <p:cNvPr id="5" name="Image 4"/>
          <p:cNvPicPr>
            <a:picLocks noChangeAspect="1"/>
          </p:cNvPicPr>
          <p:nvPr/>
        </p:nvPicPr>
        <p:blipFill>
          <a:blip r:embed="rId3"/>
          <a:stretch>
            <a:fillRect/>
          </a:stretch>
        </p:blipFill>
        <p:spPr>
          <a:xfrm>
            <a:off x="647824" y="2339677"/>
            <a:ext cx="8582924" cy="4320480"/>
          </a:xfrm>
          <a:prstGeom prst="rect">
            <a:avLst/>
          </a:prstGeom>
        </p:spPr>
      </p:pic>
    </p:spTree>
    <p:extLst>
      <p:ext uri="{BB962C8B-B14F-4D97-AF65-F5344CB8AC3E}">
        <p14:creationId xmlns:p14="http://schemas.microsoft.com/office/powerpoint/2010/main" val="138135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obtenir partout l’eau potable</a:t>
            </a:r>
            <a:endParaRPr lang="fr-FR" sz="2400" b="1" dirty="0">
              <a:solidFill>
                <a:srgbClr val="FF0000"/>
              </a:solidFill>
            </a:endParaRPr>
          </a:p>
        </p:txBody>
      </p:sp>
      <p:sp>
        <p:nvSpPr>
          <p:cNvPr id="8" name="Rectangle 7"/>
          <p:cNvSpPr/>
          <p:nvPr/>
        </p:nvSpPr>
        <p:spPr>
          <a:xfrm>
            <a:off x="359792" y="1403573"/>
            <a:ext cx="6051657"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a:solidFill>
                  <a:schemeClr val="lt1"/>
                </a:solidFill>
              </a:rPr>
              <a:t>Ressources</a:t>
            </a:r>
          </a:p>
        </p:txBody>
      </p:sp>
      <p:sp>
        <p:nvSpPr>
          <p:cNvPr id="3" name="Rectangle 2"/>
          <p:cNvSpPr/>
          <p:nvPr/>
        </p:nvSpPr>
        <p:spPr>
          <a:xfrm>
            <a:off x="575816" y="2917481"/>
            <a:ext cx="6984776" cy="646331"/>
          </a:xfrm>
          <a:prstGeom prst="rect">
            <a:avLst/>
          </a:prstGeom>
        </p:spPr>
        <p:txBody>
          <a:bodyPr wrap="square">
            <a:spAutoFit/>
          </a:bodyPr>
          <a:lstStyle/>
          <a:p>
            <a:r>
              <a:rPr lang="fr-FR" dirty="0">
                <a:hlinkClick r:id="rId3"/>
              </a:rPr>
              <a:t>http://technotec.free.fr/index.php?option=com_content&amp;view=article&amp;id=72&amp;Itemid=136</a:t>
            </a:r>
            <a:endParaRPr lang="fr-FR" dirty="0"/>
          </a:p>
        </p:txBody>
      </p:sp>
      <p:sp>
        <p:nvSpPr>
          <p:cNvPr id="6" name="Rectangle 5"/>
          <p:cNvSpPr/>
          <p:nvPr/>
        </p:nvSpPr>
        <p:spPr>
          <a:xfrm>
            <a:off x="575816" y="2202918"/>
            <a:ext cx="7848872" cy="369332"/>
          </a:xfrm>
          <a:prstGeom prst="rect">
            <a:avLst/>
          </a:prstGeom>
        </p:spPr>
        <p:txBody>
          <a:bodyPr wrap="square">
            <a:spAutoFit/>
          </a:bodyPr>
          <a:lstStyle/>
          <a:p>
            <a:r>
              <a:rPr lang="fr-FR" dirty="0">
                <a:hlinkClick r:id="rId4"/>
              </a:rPr>
              <a:t>http://chateau.deau.free.fr/Dossiers/DossierChatEau/DossiersChatEau.html</a:t>
            </a:r>
            <a:endParaRPr lang="fr-FR" dirty="0"/>
          </a:p>
        </p:txBody>
      </p:sp>
    </p:spTree>
    <p:extLst>
      <p:ext uri="{BB962C8B-B14F-4D97-AF65-F5344CB8AC3E}">
        <p14:creationId xmlns:p14="http://schemas.microsoft.com/office/powerpoint/2010/main" val="28355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792" y="1145915"/>
            <a:ext cx="6249946" cy="2031325"/>
          </a:xfrm>
          <a:prstGeom prst="rect">
            <a:avLst/>
          </a:prstGeom>
        </p:spPr>
        <p:txBody>
          <a:bodyPr wrap="square">
            <a:spAutoFit/>
          </a:bodyPr>
          <a:lstStyle/>
          <a:p>
            <a:r>
              <a:rPr lang="fr-FR" dirty="0"/>
              <a:t>Thématiques abordables</a:t>
            </a:r>
          </a:p>
          <a:p>
            <a:endParaRPr lang="fr-FR" dirty="0"/>
          </a:p>
          <a:p>
            <a:pPr marL="285750" indent="-285750">
              <a:buFont typeface="Arial" panose="020B0604020202020204" pitchFamily="34" charset="0"/>
              <a:buChar char="•"/>
            </a:pPr>
            <a:r>
              <a:rPr lang="fr-FR" dirty="0"/>
              <a:t>Les châteaux d’eau dans le monde</a:t>
            </a:r>
          </a:p>
          <a:p>
            <a:pPr marL="285750" indent="-285750">
              <a:buFont typeface="Arial" panose="020B0604020202020204" pitchFamily="34" charset="0"/>
              <a:buChar char="•"/>
            </a:pPr>
            <a:r>
              <a:rPr lang="fr-FR" dirty="0"/>
              <a:t>Fonctionnement d’un château d’eau</a:t>
            </a:r>
          </a:p>
          <a:p>
            <a:pPr marL="285750" indent="-285750">
              <a:buFont typeface="Arial" panose="020B0604020202020204" pitchFamily="34" charset="0"/>
              <a:buChar char="•"/>
            </a:pPr>
            <a:r>
              <a:rPr lang="fr-FR" dirty="0"/>
              <a:t>Simulation de pilotage d’un château d’eau</a:t>
            </a:r>
          </a:p>
          <a:p>
            <a:pPr marL="285750" indent="-285750">
              <a:buFont typeface="Arial" panose="020B0604020202020204" pitchFamily="34" charset="0"/>
              <a:buChar char="•"/>
            </a:pPr>
            <a:r>
              <a:rPr lang="fr-FR" dirty="0"/>
              <a:t>Comment distribuer l’eau portable</a:t>
            </a:r>
          </a:p>
          <a:p>
            <a:endParaRPr lang="fr-FR" dirty="0"/>
          </a:p>
        </p:txBody>
      </p:sp>
      <p:sp>
        <p:nvSpPr>
          <p:cNvPr id="3" name="Rectangle 2"/>
          <p:cNvSpPr/>
          <p:nvPr/>
        </p:nvSpPr>
        <p:spPr>
          <a:xfrm>
            <a:off x="359792" y="3412917"/>
            <a:ext cx="6059416" cy="923330"/>
          </a:xfrm>
          <a:prstGeom prst="rect">
            <a:avLst/>
          </a:prstGeom>
        </p:spPr>
        <p:txBody>
          <a:bodyPr wrap="none">
            <a:spAutoFit/>
          </a:bodyPr>
          <a:lstStyle/>
          <a:p>
            <a:r>
              <a:rPr lang="fr-FR" dirty="0"/>
              <a:t>Pistes d’activités élèves : </a:t>
            </a:r>
          </a:p>
          <a:p>
            <a:endParaRPr lang="fr-FR" dirty="0"/>
          </a:p>
          <a:p>
            <a:r>
              <a:rPr lang="fr-FR" dirty="0"/>
              <a:t>Problématique: Pourquoi les châteaux d’eau sont ils à vendre ?</a:t>
            </a:r>
          </a:p>
        </p:txBody>
      </p:sp>
      <p:sp>
        <p:nvSpPr>
          <p:cNvPr id="4" name="Rectangle 3"/>
          <p:cNvSpPr/>
          <p:nvPr/>
        </p:nvSpPr>
        <p:spPr>
          <a:xfrm>
            <a:off x="647824" y="4571925"/>
            <a:ext cx="9289032" cy="2308324"/>
          </a:xfrm>
          <a:prstGeom prst="rect">
            <a:avLst/>
          </a:prstGeom>
        </p:spPr>
        <p:txBody>
          <a:bodyPr wrap="square">
            <a:spAutoFit/>
          </a:bodyPr>
          <a:lstStyle/>
          <a:p>
            <a:r>
              <a:rPr lang="fr-FR" dirty="0"/>
              <a:t>Après visionnage d’un reportage de  France 3 sur la vente d’un château d’eau  :</a:t>
            </a:r>
          </a:p>
          <a:p>
            <a:endParaRPr lang="fr-FR" dirty="0"/>
          </a:p>
          <a:p>
            <a:r>
              <a:rPr lang="fr-FR" dirty="0">
                <a:hlinkClick r:id="rId2"/>
              </a:rPr>
              <a:t>http://france3-regions.francetvinfo.fr/poitou-charentes/deux-sevres/niort/niort-chateau-d-eau-vendre-pour-10-000-euros-734361.html</a:t>
            </a:r>
            <a:endParaRPr lang="fr-FR" dirty="0"/>
          </a:p>
          <a:p>
            <a:endParaRPr lang="fr-FR" dirty="0"/>
          </a:p>
          <a:p>
            <a:r>
              <a:rPr lang="fr-FR" dirty="0"/>
              <a:t>On invite les élèves à jouer  à un jeux sérieux, qui va leur expliquer l’historique et le fonctionnement du cycle de </a:t>
            </a:r>
          </a:p>
          <a:p>
            <a:r>
              <a:rPr lang="fr-FR" dirty="0"/>
              <a:t>l’eau :   </a:t>
            </a:r>
            <a:r>
              <a:rPr lang="fr-FR" dirty="0">
                <a:hlinkClick r:id="rId3"/>
              </a:rPr>
              <a:t>http://www.ira-valmi.eu/valmi.swf </a:t>
            </a:r>
            <a:r>
              <a:rPr lang="fr-FR" dirty="0"/>
              <a:t>mission cycle de l’eau</a:t>
            </a:r>
          </a:p>
        </p:txBody>
      </p:sp>
    </p:spTree>
    <p:extLst>
      <p:ext uri="{BB962C8B-B14F-4D97-AF65-F5344CB8AC3E}">
        <p14:creationId xmlns:p14="http://schemas.microsoft.com/office/powerpoint/2010/main" val="263691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5856" y="1259557"/>
            <a:ext cx="8496944" cy="1477328"/>
          </a:xfrm>
          <a:prstGeom prst="rect">
            <a:avLst/>
          </a:prstGeom>
        </p:spPr>
        <p:txBody>
          <a:bodyPr wrap="square">
            <a:spAutoFit/>
          </a:bodyPr>
          <a:lstStyle/>
          <a:p>
            <a:r>
              <a:rPr lang="fr-FR" dirty="0"/>
              <a:t>Autre groupe :  leur demande de lire un article du figaro:  Les châteaux d'eau </a:t>
            </a:r>
            <a:r>
              <a:rPr lang="fr-FR" dirty="0" err="1"/>
              <a:t>vont-ils</a:t>
            </a:r>
            <a:r>
              <a:rPr lang="fr-FR" dirty="0"/>
              <a:t> disparaître ?  </a:t>
            </a:r>
          </a:p>
          <a:p>
            <a:r>
              <a:rPr lang="fr-FR" dirty="0">
                <a:hlinkClick r:id="rId2"/>
              </a:rPr>
              <a:t>http://www.lefigaro.fr/sciences-technologies/2010/04/21/01030-20100421ARTFIG00369-les-chateaux-d-eau-vont-ils-disparaitre-.php?print=true</a:t>
            </a:r>
            <a:endParaRPr lang="fr-FR" dirty="0"/>
          </a:p>
          <a:p>
            <a:endParaRPr lang="fr-FR" dirty="0"/>
          </a:p>
        </p:txBody>
      </p:sp>
      <p:sp>
        <p:nvSpPr>
          <p:cNvPr id="6" name="Rectangle 5"/>
          <p:cNvSpPr/>
          <p:nvPr/>
        </p:nvSpPr>
        <p:spPr>
          <a:xfrm>
            <a:off x="935856" y="3131765"/>
            <a:ext cx="8352928" cy="1477328"/>
          </a:xfrm>
          <a:prstGeom prst="rect">
            <a:avLst/>
          </a:prstGeom>
        </p:spPr>
        <p:txBody>
          <a:bodyPr wrap="square">
            <a:spAutoFit/>
          </a:bodyPr>
          <a:lstStyle/>
          <a:p>
            <a:r>
              <a:rPr lang="fr-FR" dirty="0"/>
              <a:t>Les élèves vont pouvoir réaliser la même tâche finale :</a:t>
            </a:r>
          </a:p>
          <a:p>
            <a:endParaRPr lang="fr-FR" dirty="0"/>
          </a:p>
          <a:p>
            <a:r>
              <a:rPr lang="fr-FR" dirty="0"/>
              <a:t>Réalisation  d’un article pour le site du collège dans lequel ils expliqueront le rôle des châteaux d’eau  dans  le  cycle  de  l’eau  et  expliquerons  pourquoi  il  existe  encore  malgré  les  progrès techniques.</a:t>
            </a:r>
          </a:p>
        </p:txBody>
      </p:sp>
    </p:spTree>
    <p:extLst>
      <p:ext uri="{BB962C8B-B14F-4D97-AF65-F5344CB8AC3E}">
        <p14:creationId xmlns:p14="http://schemas.microsoft.com/office/powerpoint/2010/main" val="41130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6057418" cy="79208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gérer l'eau potable dans un </a:t>
            </a:r>
          </a:p>
          <a:p>
            <a:pPr algn="ctr" hangingPunct="0"/>
            <a:r>
              <a:rPr lang="fr-FR" sz="2400" b="1" dirty="0">
                <a:solidFill>
                  <a:schemeClr val="bg2">
                    <a:lumMod val="25000"/>
                  </a:schemeClr>
                </a:solidFill>
                <a:latin typeface="Arial" pitchFamily="18"/>
                <a:ea typeface="Microsoft YaHei" pitchFamily="2"/>
                <a:cs typeface="Arial" pitchFamily="2"/>
              </a:rPr>
              <a:t>environnement durable</a:t>
            </a:r>
            <a:endParaRPr lang="fr-FR" sz="2400" b="1" dirty="0">
              <a:solidFill>
                <a:srgbClr val="FF0000"/>
              </a:solidFill>
            </a:endParaRPr>
          </a:p>
        </p:txBody>
      </p:sp>
      <p:sp>
        <p:nvSpPr>
          <p:cNvPr id="5" name="Rectangle 4"/>
          <p:cNvSpPr/>
          <p:nvPr/>
        </p:nvSpPr>
        <p:spPr>
          <a:xfrm>
            <a:off x="287784" y="1763613"/>
            <a:ext cx="9505056" cy="4832092"/>
          </a:xfrm>
          <a:prstGeom prst="rect">
            <a:avLst/>
          </a:prstGeom>
        </p:spPr>
        <p:txBody>
          <a:bodyPr wrap="square">
            <a:spAutoFit/>
          </a:bodyPr>
          <a:lstStyle/>
          <a:p>
            <a:r>
              <a:rPr lang="fr-FR" sz="1400" b="1" dirty="0"/>
              <a:t>Domaine 1 : « Les langages pour penser et communiquer »</a:t>
            </a:r>
          </a:p>
          <a:p>
            <a:r>
              <a:rPr lang="fr-FR" sz="1400" dirty="0"/>
              <a:t>- Comprendre et s'exprimer en utilisant la langue française à l'oral et à l'écrit</a:t>
            </a:r>
          </a:p>
          <a:p>
            <a:r>
              <a:rPr lang="fr-FR" sz="1400" dirty="0"/>
              <a:t>L'élève, dans son équipe, communique à l'oral pour partager ses recherches, ses résultats. Il rapporte au professeur ses </a:t>
            </a:r>
          </a:p>
          <a:p>
            <a:r>
              <a:rPr lang="fr-FR" sz="1400" dirty="0"/>
              <a:t>investigations.</a:t>
            </a:r>
          </a:p>
          <a:p>
            <a:r>
              <a:rPr lang="fr-FR" sz="1400" dirty="0"/>
              <a:t>- Comprendre, s'exprimer en utilisant des langages mathématiques, scientifiques et informatiques</a:t>
            </a:r>
          </a:p>
          <a:p>
            <a:r>
              <a:rPr lang="fr-FR" sz="1400" dirty="0"/>
              <a:t>L'élève produit et utilise des schémas, croquis, maquettes, …, il lit et interprète des tableaux, graphiques,</a:t>
            </a:r>
          </a:p>
          <a:p>
            <a:endParaRPr lang="fr-FR" sz="1400" dirty="0"/>
          </a:p>
          <a:p>
            <a:r>
              <a:rPr lang="fr-FR" sz="1400" b="1" dirty="0"/>
              <a:t>Domaine 2 : « Les méthodes et outils pour apprendre »</a:t>
            </a:r>
          </a:p>
          <a:p>
            <a:r>
              <a:rPr lang="fr-FR" sz="1400" dirty="0"/>
              <a:t>- Organisation du travail personnel</a:t>
            </a:r>
          </a:p>
          <a:p>
            <a:r>
              <a:rPr lang="fr-FR" sz="1400" dirty="0"/>
              <a:t>L'élève s'implique et coordonne son étude de projet</a:t>
            </a:r>
          </a:p>
          <a:p>
            <a:r>
              <a:rPr lang="fr-FR" sz="1400" dirty="0"/>
              <a:t>- Coopération et réalisation de projets</a:t>
            </a:r>
          </a:p>
          <a:p>
            <a:r>
              <a:rPr lang="fr-FR" sz="1400" dirty="0"/>
              <a:t>L'élève s'implique dans son groupe en travaillant en équipe pour concevoir et réaliser son projet</a:t>
            </a:r>
          </a:p>
          <a:p>
            <a:endParaRPr lang="fr-FR" sz="1400" dirty="0"/>
          </a:p>
          <a:p>
            <a:r>
              <a:rPr lang="fr-FR" sz="1400" b="1" dirty="0"/>
              <a:t>Domaine 4 : « Les systèmes naturels et les systèmes techniques »</a:t>
            </a:r>
          </a:p>
          <a:p>
            <a:r>
              <a:rPr lang="fr-FR" sz="1400" dirty="0"/>
              <a:t>- Démarche scientifique</a:t>
            </a:r>
          </a:p>
          <a:p>
            <a:r>
              <a:rPr lang="fr-FR" sz="1400" dirty="0"/>
              <a:t>L'élève pratique la démarche d'investigation ou scientifique</a:t>
            </a:r>
          </a:p>
          <a:p>
            <a:r>
              <a:rPr lang="fr-FR" sz="1400" dirty="0"/>
              <a:t>- Responsabilité individuelles et collectives</a:t>
            </a:r>
          </a:p>
          <a:p>
            <a:r>
              <a:rPr lang="fr-FR" sz="1400" dirty="0"/>
              <a:t>L'élève étudie pour agir de façon responsable en prenant conscience de l'impact de l'activité humaine sur l'environnement, …</a:t>
            </a:r>
          </a:p>
          <a:p>
            <a:endParaRPr lang="fr-FR" sz="1400" dirty="0"/>
          </a:p>
          <a:p>
            <a:r>
              <a:rPr lang="fr-FR" sz="1400" b="1" dirty="0"/>
              <a:t>Domaine 5 : « Les représentations du monde et l'activité humaine »</a:t>
            </a:r>
          </a:p>
          <a:p>
            <a:r>
              <a:rPr lang="fr-FR" sz="1400" dirty="0"/>
              <a:t>- L'espace et le temps</a:t>
            </a:r>
          </a:p>
          <a:p>
            <a:r>
              <a:rPr lang="fr-FR" sz="1400" dirty="0"/>
              <a:t>L'élève sait situer dans l'espace, son environnement,...</a:t>
            </a:r>
          </a:p>
        </p:txBody>
      </p:sp>
    </p:spTree>
    <p:extLst>
      <p:ext uri="{BB962C8B-B14F-4D97-AF65-F5344CB8AC3E}">
        <p14:creationId xmlns:p14="http://schemas.microsoft.com/office/powerpoint/2010/main" val="366312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6057418" cy="79208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gérer l'eau potable dans un </a:t>
            </a:r>
          </a:p>
          <a:p>
            <a:pPr algn="ctr" hangingPunct="0"/>
            <a:r>
              <a:rPr lang="fr-FR" sz="2400" b="1" dirty="0">
                <a:solidFill>
                  <a:schemeClr val="bg2">
                    <a:lumMod val="25000"/>
                  </a:schemeClr>
                </a:solidFill>
                <a:latin typeface="Arial" pitchFamily="18"/>
                <a:ea typeface="Microsoft YaHei" pitchFamily="2"/>
                <a:cs typeface="Arial" pitchFamily="2"/>
              </a:rPr>
              <a:t>environnement durable</a:t>
            </a:r>
            <a:endParaRPr lang="fr-FR" sz="2400" b="1" dirty="0">
              <a:solidFill>
                <a:srgbClr val="FF0000"/>
              </a:solidFill>
            </a:endParaRPr>
          </a:p>
        </p:txBody>
      </p:sp>
      <p:sp>
        <p:nvSpPr>
          <p:cNvPr id="3" name="Rectangle 2"/>
          <p:cNvSpPr/>
          <p:nvPr/>
        </p:nvSpPr>
        <p:spPr>
          <a:xfrm>
            <a:off x="503808" y="1475581"/>
            <a:ext cx="7920880" cy="5355312"/>
          </a:xfrm>
          <a:prstGeom prst="rect">
            <a:avLst/>
          </a:prstGeom>
        </p:spPr>
        <p:txBody>
          <a:bodyPr wrap="square">
            <a:spAutoFit/>
          </a:bodyPr>
          <a:lstStyle/>
          <a:p>
            <a:r>
              <a:rPr lang="fr-FR" b="1" dirty="0"/>
              <a:t>Pourquoi économiser l'eau ?</a:t>
            </a:r>
          </a:p>
          <a:p>
            <a:r>
              <a:rPr lang="fr-FR" b="1" dirty="0"/>
              <a:t>Comment économiser l'eau ?</a:t>
            </a:r>
          </a:p>
          <a:p>
            <a:r>
              <a:rPr lang="fr-FR" b="1" dirty="0"/>
              <a:t>Peut-on utiliser l'eau de pluie (non potable) ?</a:t>
            </a:r>
          </a:p>
          <a:p>
            <a:r>
              <a:rPr lang="fr-FR" b="1" dirty="0"/>
              <a:t>Comment récupérer l'eau de pluie et l'utiliser ?</a:t>
            </a:r>
          </a:p>
          <a:p>
            <a:r>
              <a:rPr lang="fr-FR" b="1" dirty="0"/>
              <a:t>Présenter son projet</a:t>
            </a:r>
          </a:p>
          <a:p>
            <a:r>
              <a:rPr lang="fr-FR" b="1" dirty="0"/>
              <a:t>Qu’est ce que l’eau usée ?</a:t>
            </a:r>
          </a:p>
          <a:p>
            <a:r>
              <a:rPr lang="fr-FR" b="1" dirty="0"/>
              <a:t>Comment recycler l’eau usée ? </a:t>
            </a:r>
          </a:p>
          <a:p>
            <a:endParaRPr lang="fr-FR" b="1" dirty="0"/>
          </a:p>
          <a:p>
            <a:r>
              <a:rPr lang="fr-FR" b="1" dirty="0"/>
              <a:t>Prendre comme référence une station d’épuration environnante, le recyclage des eaux usées,  sur la récupération de l’eau de pluie afin d’économiser l’eau potable.</a:t>
            </a:r>
          </a:p>
          <a:p>
            <a:endParaRPr lang="fr-FR" b="1" dirty="0"/>
          </a:p>
          <a:p>
            <a:r>
              <a:rPr lang="fr-FR" b="1" dirty="0"/>
              <a:t>KEZAKO: Comment épure-t-on l'eau ? </a:t>
            </a:r>
          </a:p>
          <a:p>
            <a:r>
              <a:rPr lang="fr-FR" b="1" dirty="0">
                <a:hlinkClick r:id="rId3"/>
              </a:rPr>
              <a:t>https://www.youtube.com/watch?v=Cwaaa7kyEM8</a:t>
            </a:r>
            <a:endParaRPr lang="fr-FR" b="1" dirty="0"/>
          </a:p>
          <a:p>
            <a:r>
              <a:rPr lang="fr-FR" b="1" dirty="0"/>
              <a:t>Du robinet à la station d'épuration</a:t>
            </a:r>
          </a:p>
          <a:p>
            <a:r>
              <a:rPr lang="fr-FR" b="1" dirty="0">
                <a:hlinkClick r:id="rId4"/>
              </a:rPr>
              <a:t>https://www.youtube.com/watch?v=U4H7ZTtvVc4</a:t>
            </a:r>
            <a:endParaRPr lang="fr-FR" b="1" dirty="0"/>
          </a:p>
          <a:p>
            <a:endParaRPr lang="fr-FR" b="1" dirty="0"/>
          </a:p>
          <a:p>
            <a:r>
              <a:rPr lang="fr-FR" b="1" dirty="0"/>
              <a:t>Le Voyage de L'eau</a:t>
            </a:r>
          </a:p>
          <a:p>
            <a:r>
              <a:rPr lang="fr-FR" b="1" dirty="0">
                <a:hlinkClick r:id="rId5"/>
              </a:rPr>
              <a:t>https://www.youtube.com/watch?v=qyGmpb8r6oM</a:t>
            </a:r>
            <a:endParaRPr lang="fr-FR" b="1" dirty="0"/>
          </a:p>
          <a:p>
            <a:endParaRPr lang="fr-FR" b="1" dirty="0"/>
          </a:p>
        </p:txBody>
      </p:sp>
      <p:pic>
        <p:nvPicPr>
          <p:cNvPr id="4" name="Image 3"/>
          <p:cNvPicPr>
            <a:picLocks noChangeAspect="1"/>
          </p:cNvPicPr>
          <p:nvPr/>
        </p:nvPicPr>
        <p:blipFill>
          <a:blip r:embed="rId6"/>
          <a:stretch>
            <a:fillRect/>
          </a:stretch>
        </p:blipFill>
        <p:spPr>
          <a:xfrm>
            <a:off x="5688384" y="1475581"/>
            <a:ext cx="3874790" cy="1850594"/>
          </a:xfrm>
          <a:prstGeom prst="rect">
            <a:avLst/>
          </a:prstGeom>
        </p:spPr>
      </p:pic>
    </p:spTree>
    <p:extLst>
      <p:ext uri="{BB962C8B-B14F-4D97-AF65-F5344CB8AC3E}">
        <p14:creationId xmlns:p14="http://schemas.microsoft.com/office/powerpoint/2010/main" val="417249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8776" y="446189"/>
            <a:ext cx="7488040" cy="431254"/>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Travail en équipe autour du socle et du programme</a:t>
            </a:r>
          </a:p>
        </p:txBody>
      </p:sp>
      <p:sp>
        <p:nvSpPr>
          <p:cNvPr id="3" name="Rectangle 2"/>
          <p:cNvSpPr/>
          <p:nvPr/>
        </p:nvSpPr>
        <p:spPr>
          <a:xfrm>
            <a:off x="1117450" y="1246911"/>
            <a:ext cx="86409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dirty="0"/>
              <a:t>Identifier les concepts disciplinaires qui donnent sens aux contenus enseignés</a:t>
            </a:r>
          </a:p>
          <a:p>
            <a:r>
              <a:rPr lang="fr-FR" dirty="0"/>
              <a:t>Ex : Au cycle 3 le concept central peut être celui de l’énergie (présent dans les 4 thèmes)</a:t>
            </a:r>
          </a:p>
        </p:txBody>
      </p:sp>
      <p:sp>
        <p:nvSpPr>
          <p:cNvPr id="10" name="Rectangle 9"/>
          <p:cNvSpPr/>
          <p:nvPr/>
        </p:nvSpPr>
        <p:spPr>
          <a:xfrm>
            <a:off x="1119692" y="2051645"/>
            <a:ext cx="863871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dirty="0"/>
              <a:t>CONTEXTE ET CHOIX DE PROJETS / 3 PROBLEMATIQUES PAR AN</a:t>
            </a:r>
          </a:p>
          <a:p>
            <a:r>
              <a:rPr lang="fr-FR" dirty="0"/>
              <a:t>1 problématique = plusieurs problèmes ciblés autour de démarche scientifique</a:t>
            </a:r>
          </a:p>
          <a:p>
            <a:r>
              <a:rPr lang="fr-FR" dirty="0"/>
              <a:t>Chaque problématique traite les 4 thèmes</a:t>
            </a:r>
          </a:p>
          <a:p>
            <a:r>
              <a:rPr lang="fr-FR" dirty="0"/>
              <a:t>Donne du sens aux apprentissages (connaissances et compétences)</a:t>
            </a:r>
          </a:p>
          <a:p>
            <a:r>
              <a:rPr lang="fr-FR" dirty="0"/>
              <a:t>1 problématique = 10 à 12 semaines </a:t>
            </a:r>
          </a:p>
        </p:txBody>
      </p:sp>
      <p:sp>
        <p:nvSpPr>
          <p:cNvPr id="11" name="Rectangle 10"/>
          <p:cNvSpPr/>
          <p:nvPr/>
        </p:nvSpPr>
        <p:spPr>
          <a:xfrm>
            <a:off x="1117450" y="3635821"/>
            <a:ext cx="860303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dirty="0"/>
              <a:t>Progression annuelle commune à toutes les classes</a:t>
            </a:r>
          </a:p>
          <a:p>
            <a:r>
              <a:rPr lang="fr-FR" dirty="0"/>
              <a:t>Présence de tous les enseignants de SPC, SVT et Technologie</a:t>
            </a:r>
          </a:p>
          <a:p>
            <a:r>
              <a:rPr lang="fr-FR" dirty="0"/>
              <a:t>Répartition des heures à définir : 4h pour 3 profs</a:t>
            </a:r>
          </a:p>
        </p:txBody>
      </p:sp>
      <p:sp>
        <p:nvSpPr>
          <p:cNvPr id="13" name="Dodécagone 12"/>
          <p:cNvSpPr/>
          <p:nvPr/>
        </p:nvSpPr>
        <p:spPr>
          <a:xfrm>
            <a:off x="372853" y="1272618"/>
            <a:ext cx="635011" cy="635011"/>
          </a:xfrm>
          <a:prstGeom prst="dodec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1</a:t>
            </a:r>
          </a:p>
        </p:txBody>
      </p:sp>
      <p:sp>
        <p:nvSpPr>
          <p:cNvPr id="14" name="Dodécagone 13"/>
          <p:cNvSpPr/>
          <p:nvPr/>
        </p:nvSpPr>
        <p:spPr>
          <a:xfrm>
            <a:off x="372852" y="2568762"/>
            <a:ext cx="635011" cy="635011"/>
          </a:xfrm>
          <a:prstGeom prst="dodec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2</a:t>
            </a:r>
          </a:p>
        </p:txBody>
      </p:sp>
      <p:sp>
        <p:nvSpPr>
          <p:cNvPr id="15" name="Dodécagone 14"/>
          <p:cNvSpPr/>
          <p:nvPr/>
        </p:nvSpPr>
        <p:spPr>
          <a:xfrm>
            <a:off x="372851" y="3779837"/>
            <a:ext cx="635011" cy="635011"/>
          </a:xfrm>
          <a:prstGeom prst="dodec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3</a:t>
            </a:r>
          </a:p>
        </p:txBody>
      </p:sp>
      <p:sp>
        <p:nvSpPr>
          <p:cNvPr id="17" name="Rectangle 16"/>
          <p:cNvSpPr/>
          <p:nvPr/>
        </p:nvSpPr>
        <p:spPr>
          <a:xfrm>
            <a:off x="1117450" y="4643933"/>
            <a:ext cx="860303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dirty="0"/>
              <a:t>DIFFÉRENCIER LES APPRENTISSAGES (UN SAVOIR COMMUN)</a:t>
            </a:r>
          </a:p>
          <a:p>
            <a:r>
              <a:rPr lang="fr-FR" dirty="0"/>
              <a:t>Traiter les conceptions des élèves (alterner travaux individuels, îlots, collectifs)</a:t>
            </a:r>
          </a:p>
          <a:p>
            <a:r>
              <a:rPr lang="fr-FR" dirty="0"/>
              <a:t>Remédier grâce, en partie, à l’Accompagnement Personnalisé</a:t>
            </a:r>
          </a:p>
          <a:p>
            <a:r>
              <a:rPr lang="fr-FR" dirty="0"/>
              <a:t>Produire du savoir (valoriser l’oral, évaluation positive)</a:t>
            </a:r>
          </a:p>
        </p:txBody>
      </p:sp>
      <p:sp>
        <p:nvSpPr>
          <p:cNvPr id="18" name="Dodécagone 17"/>
          <p:cNvSpPr/>
          <p:nvPr/>
        </p:nvSpPr>
        <p:spPr>
          <a:xfrm>
            <a:off x="372850" y="4945026"/>
            <a:ext cx="635011" cy="635011"/>
          </a:xfrm>
          <a:prstGeom prst="dodec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4</a:t>
            </a:r>
          </a:p>
        </p:txBody>
      </p:sp>
      <p:sp>
        <p:nvSpPr>
          <p:cNvPr id="19" name="Rectangle 18"/>
          <p:cNvSpPr/>
          <p:nvPr/>
        </p:nvSpPr>
        <p:spPr>
          <a:xfrm>
            <a:off x="1117450" y="6012085"/>
            <a:ext cx="864096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r-FR" dirty="0"/>
              <a:t>ACCUMULER ET DIFFUSER LE SAVOIR</a:t>
            </a:r>
          </a:p>
          <a:p>
            <a:r>
              <a:rPr lang="fr-FR" dirty="0"/>
              <a:t>Evaluer le savoir (tout au long du cycle 3, dans le concept étudié, dans des domaines de compétences du socle)</a:t>
            </a:r>
          </a:p>
          <a:p>
            <a:r>
              <a:rPr lang="fr-FR" dirty="0"/>
              <a:t>Transmettre le savoir (restitution devant un public -autres élèves, écoles primaires, parents - réaliser des expositions, articles sur le site du collège...</a:t>
            </a:r>
          </a:p>
        </p:txBody>
      </p:sp>
      <p:sp>
        <p:nvSpPr>
          <p:cNvPr id="20" name="Dodécagone 19"/>
          <p:cNvSpPr/>
          <p:nvPr/>
        </p:nvSpPr>
        <p:spPr>
          <a:xfrm>
            <a:off x="372849" y="6169162"/>
            <a:ext cx="635011" cy="635011"/>
          </a:xfrm>
          <a:prstGeom prst="dodec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a:t>5</a:t>
            </a:r>
          </a:p>
        </p:txBody>
      </p:sp>
    </p:spTree>
    <p:extLst>
      <p:ext uri="{BB962C8B-B14F-4D97-AF65-F5344CB8AC3E}">
        <p14:creationId xmlns:p14="http://schemas.microsoft.com/office/powerpoint/2010/main" val="176699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000" y="446189"/>
            <a:ext cx="7128000" cy="431254"/>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Organisation : </a:t>
            </a:r>
          </a:p>
        </p:txBody>
      </p:sp>
      <p:sp>
        <p:nvSpPr>
          <p:cNvPr id="4" name="Rectangle 3"/>
          <p:cNvSpPr/>
          <p:nvPr/>
        </p:nvSpPr>
        <p:spPr>
          <a:xfrm>
            <a:off x="1079872" y="1835621"/>
            <a:ext cx="8712968" cy="4154984"/>
          </a:xfrm>
          <a:prstGeom prst="rect">
            <a:avLst/>
          </a:prstGeom>
        </p:spPr>
        <p:txBody>
          <a:bodyPr wrap="square">
            <a:spAutoFit/>
          </a:bodyPr>
          <a:lstStyle/>
          <a:p>
            <a:pPr marL="285750" indent="-285750">
              <a:buFont typeface="Arial" panose="020B0604020202020204" pitchFamily="34" charset="0"/>
              <a:buChar char="•"/>
            </a:pPr>
            <a:r>
              <a:rPr lang="fr-FR" sz="3200" dirty="0"/>
              <a:t>4 heures hebdomadaires</a:t>
            </a:r>
          </a:p>
          <a:p>
            <a:pPr marL="285750" indent="-285750">
              <a:buFont typeface="Arial" panose="020B0604020202020204" pitchFamily="34" charset="0"/>
              <a:buChar char="•"/>
            </a:pPr>
            <a:r>
              <a:rPr lang="fr-FR" sz="3200" dirty="0"/>
              <a:t>4 thèmes imposés </a:t>
            </a:r>
          </a:p>
          <a:p>
            <a:pPr marL="742950" lvl="1" indent="-285750">
              <a:buFont typeface="Arial" panose="020B0604020202020204" pitchFamily="34" charset="0"/>
              <a:buChar char="•"/>
            </a:pPr>
            <a:r>
              <a:rPr lang="fr-FR" dirty="0">
                <a:ln w="0"/>
                <a:effectLst>
                  <a:outerShdw blurRad="38100" dist="19050" dir="2700000" algn="tl" rotWithShape="0">
                    <a:schemeClr val="dk1">
                      <a:alpha val="40000"/>
                    </a:schemeClr>
                  </a:outerShdw>
                </a:effectLst>
                <a:cs typeface="Arial" panose="020B0604020202020204" pitchFamily="34" charset="0"/>
              </a:rPr>
              <a:t>Matière, mouvement, énergie, information</a:t>
            </a:r>
          </a:p>
          <a:p>
            <a:pPr marL="742950" lvl="1" indent="-285750">
              <a:buFont typeface="Arial" panose="020B0604020202020204" pitchFamily="34" charset="0"/>
              <a:buChar char="•"/>
            </a:pPr>
            <a:r>
              <a:rPr lang="fr-FR" dirty="0">
                <a:ln w="0"/>
                <a:effectLst>
                  <a:outerShdw blurRad="38100" dist="19050" dir="2700000" algn="tl" rotWithShape="0">
                    <a:schemeClr val="dk1">
                      <a:alpha val="40000"/>
                    </a:schemeClr>
                  </a:outerShdw>
                </a:effectLst>
                <a:cs typeface="Arial" panose="020B0604020202020204" pitchFamily="34" charset="0"/>
              </a:rPr>
              <a:t>Le vivant, sa diversité et les fonctions qui le caractérisent</a:t>
            </a:r>
            <a:endParaRPr lang="fr-FR" dirty="0"/>
          </a:p>
          <a:p>
            <a:pPr marL="742950" lvl="1" indent="-285750">
              <a:buFont typeface="Arial" panose="020B0604020202020204" pitchFamily="34" charset="0"/>
              <a:buChar char="•"/>
            </a:pPr>
            <a:r>
              <a:rPr lang="fr-FR" dirty="0">
                <a:ln w="0"/>
                <a:effectLst>
                  <a:outerShdw blurRad="38100" dist="19050" dir="2700000" algn="tl" rotWithShape="0">
                    <a:schemeClr val="dk1">
                      <a:alpha val="40000"/>
                    </a:schemeClr>
                  </a:outerShdw>
                </a:effectLst>
                <a:cs typeface="Arial" panose="020B0604020202020204" pitchFamily="34" charset="0"/>
              </a:rPr>
              <a:t>Matériaux et objets techniques </a:t>
            </a:r>
            <a:endParaRPr lang="fr-FR" dirty="0">
              <a:cs typeface="Arial" panose="020B0604020202020204" pitchFamily="34" charset="0"/>
            </a:endParaRPr>
          </a:p>
          <a:p>
            <a:pPr marL="742950" lvl="1" indent="-285750">
              <a:buFont typeface="Arial" panose="020B0604020202020204" pitchFamily="34" charset="0"/>
              <a:buChar char="•"/>
            </a:pPr>
            <a:r>
              <a:rPr lang="fr-FR" dirty="0">
                <a:ln w="0"/>
                <a:effectLst>
                  <a:outerShdw blurRad="38100" dist="19050" dir="2700000" algn="tl" rotWithShape="0">
                    <a:schemeClr val="dk1">
                      <a:alpha val="40000"/>
                    </a:schemeClr>
                  </a:outerShdw>
                </a:effectLst>
                <a:cs typeface="Arial" panose="020B0604020202020204" pitchFamily="34" charset="0"/>
              </a:rPr>
              <a:t>La planète Terre. Les êtres vivants dans leur environnement</a:t>
            </a:r>
            <a:endParaRPr lang="fr-FR" dirty="0"/>
          </a:p>
          <a:p>
            <a:pPr marL="285750" indent="-285750">
              <a:buFont typeface="Arial" panose="020B0604020202020204" pitchFamily="34" charset="0"/>
              <a:buChar char="•"/>
            </a:pPr>
            <a:r>
              <a:rPr lang="fr-FR" sz="3200" dirty="0"/>
              <a:t>pratique collaborative sur des thématiques ou des projets</a:t>
            </a:r>
          </a:p>
          <a:p>
            <a:pPr marL="285750" indent="-285750">
              <a:buFont typeface="Arial" panose="020B0604020202020204" pitchFamily="34" charset="0"/>
              <a:buChar char="•"/>
            </a:pPr>
            <a:r>
              <a:rPr lang="fr-FR" sz="3200" dirty="0"/>
              <a:t>validation de 7 compétences sur les 5 domaines du socle commun</a:t>
            </a:r>
          </a:p>
        </p:txBody>
      </p:sp>
    </p:spTree>
    <p:extLst>
      <p:ext uri="{BB962C8B-B14F-4D97-AF65-F5344CB8AC3E}">
        <p14:creationId xmlns:p14="http://schemas.microsoft.com/office/powerpoint/2010/main" val="191685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Changer de planète</a:t>
            </a:r>
            <a:endParaRPr lang="fr-FR" sz="2400" b="1" dirty="0">
              <a:solidFill>
                <a:srgbClr val="FF0000"/>
              </a:solidFill>
            </a:endParaRPr>
          </a:p>
        </p:txBody>
      </p:sp>
      <p:graphicFrame>
        <p:nvGraphicFramePr>
          <p:cNvPr id="5" name="Diagramme 4"/>
          <p:cNvGraphicFramePr/>
          <p:nvPr>
            <p:extLst>
              <p:ext uri="{D42A27DB-BD31-4B8C-83A1-F6EECF244321}">
                <p14:modId xmlns:p14="http://schemas.microsoft.com/office/powerpoint/2010/main" val="3055940307"/>
              </p:ext>
            </p:extLst>
          </p:nvPr>
        </p:nvGraphicFramePr>
        <p:xfrm>
          <a:off x="431800" y="1547588"/>
          <a:ext cx="9433048" cy="5967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p:cNvSpPr txBox="1"/>
          <p:nvPr/>
        </p:nvSpPr>
        <p:spPr>
          <a:xfrm>
            <a:off x="3816176" y="1178256"/>
            <a:ext cx="4536504" cy="369332"/>
          </a:xfrm>
          <a:prstGeom prst="rect">
            <a:avLst/>
          </a:prstGeom>
          <a:noFill/>
        </p:spPr>
        <p:txBody>
          <a:bodyPr wrap="square" rtlCol="0">
            <a:spAutoFit/>
          </a:bodyPr>
          <a:lstStyle/>
          <a:p>
            <a:r>
              <a:rPr lang="fr-FR" dirty="0"/>
              <a:t>SVT		SPC		Techno </a:t>
            </a:r>
          </a:p>
        </p:txBody>
      </p:sp>
      <p:cxnSp>
        <p:nvCxnSpPr>
          <p:cNvPr id="15" name="Connecteur droit 14"/>
          <p:cNvCxnSpPr/>
          <p:nvPr/>
        </p:nvCxnSpPr>
        <p:spPr>
          <a:xfrm flipV="1">
            <a:off x="863848" y="6156101"/>
            <a:ext cx="8928992" cy="720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04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obtenir de l’eau potable ?</a:t>
            </a:r>
            <a:endParaRPr lang="fr-FR" sz="2400" b="1" dirty="0">
              <a:solidFill>
                <a:srgbClr val="FF0000"/>
              </a:solidFill>
            </a:endParaRPr>
          </a:p>
        </p:txBody>
      </p:sp>
      <p:sp>
        <p:nvSpPr>
          <p:cNvPr id="5" name="Rectangle 4"/>
          <p:cNvSpPr/>
          <p:nvPr/>
        </p:nvSpPr>
        <p:spPr>
          <a:xfrm>
            <a:off x="524022" y="2267669"/>
            <a:ext cx="9310894" cy="4339650"/>
          </a:xfrm>
          <a:prstGeom prst="rect">
            <a:avLst/>
          </a:prstGeom>
        </p:spPr>
        <p:txBody>
          <a:bodyPr wrap="square">
            <a:spAutoFit/>
          </a:bodyPr>
          <a:lstStyle/>
          <a:p>
            <a:pPr>
              <a:spcAft>
                <a:spcPts val="300"/>
              </a:spcAft>
            </a:pPr>
            <a:r>
              <a:rPr lang="fr-FR" sz="1400" b="1" dirty="0"/>
              <a:t>Domaine 1 : « Les langages pour penser et communiquer »</a:t>
            </a:r>
          </a:p>
          <a:p>
            <a:r>
              <a:rPr lang="fr-FR" sz="1400" dirty="0"/>
              <a:t>- Comprendre et s'exprimer en utilisant la langue française à l'oral et à l'écrit</a:t>
            </a:r>
          </a:p>
          <a:p>
            <a:r>
              <a:rPr lang="fr-FR" sz="1400" dirty="0"/>
              <a:t>L'élève, dans son équipe, communique à l'oral pour partager ses recherches, ses résultats. Il rapporte au professeur ses investigations.</a:t>
            </a:r>
          </a:p>
          <a:p>
            <a:r>
              <a:rPr lang="fr-FR" sz="1400" dirty="0"/>
              <a:t>- Comprendre, s'exprimer en utilisant des langages mathématiques, scientifiques et informatiques</a:t>
            </a:r>
          </a:p>
          <a:p>
            <a:r>
              <a:rPr lang="fr-FR" sz="1400" dirty="0"/>
              <a:t>L'élève produit et utilise des schémas, croquis, maquettes, …, il lit et interprète des tableaux, graphiques, …</a:t>
            </a:r>
          </a:p>
          <a:p>
            <a:pPr>
              <a:spcAft>
                <a:spcPts val="300"/>
              </a:spcAft>
            </a:pPr>
            <a:r>
              <a:rPr lang="fr-FR" sz="1400" b="1" dirty="0"/>
              <a:t>Domaine 2 : « Les méthodes et outils pour apprendre »</a:t>
            </a:r>
          </a:p>
          <a:p>
            <a:r>
              <a:rPr lang="fr-FR" sz="1400" dirty="0"/>
              <a:t>- Organisation du travail personnel</a:t>
            </a:r>
          </a:p>
          <a:p>
            <a:r>
              <a:rPr lang="fr-FR" sz="1400" dirty="0"/>
              <a:t>L'élève s'implique et coordonne son étude de projet</a:t>
            </a:r>
          </a:p>
          <a:p>
            <a:r>
              <a:rPr lang="fr-FR" sz="1400" dirty="0"/>
              <a:t>- Coopération et réalisation de projets</a:t>
            </a:r>
          </a:p>
          <a:p>
            <a:r>
              <a:rPr lang="fr-FR" sz="1400" dirty="0"/>
              <a:t>L'élève s'implique dans son groupe en travaillant en équipe pour concevoir et réaliser son projet</a:t>
            </a:r>
          </a:p>
          <a:p>
            <a:pPr>
              <a:spcAft>
                <a:spcPts val="300"/>
              </a:spcAft>
            </a:pPr>
            <a:r>
              <a:rPr lang="fr-FR" sz="1400" b="1" dirty="0"/>
              <a:t>Domaine 4 : « Les systèmes naturels et les systèmes techniques »</a:t>
            </a:r>
          </a:p>
          <a:p>
            <a:r>
              <a:rPr lang="fr-FR" sz="1400" i="1" dirty="0"/>
              <a:t>- Démarche scientifique</a:t>
            </a:r>
          </a:p>
          <a:p>
            <a:r>
              <a:rPr lang="fr-FR" sz="1400" dirty="0"/>
              <a:t>L'élève pratique la démarche d'investigation ou scientifique</a:t>
            </a:r>
          </a:p>
          <a:p>
            <a:r>
              <a:rPr lang="fr-FR" sz="1400" dirty="0"/>
              <a:t>- Responsabilité individuelles et collectives</a:t>
            </a:r>
          </a:p>
          <a:p>
            <a:r>
              <a:rPr lang="fr-FR" sz="1400" dirty="0"/>
              <a:t>L'élève étudie pour agir de façon responsable en prenant conscience de l'impact de l'activité humaine sur l'environnement, …</a:t>
            </a:r>
          </a:p>
          <a:p>
            <a:pPr>
              <a:spcAft>
                <a:spcPts val="300"/>
              </a:spcAft>
            </a:pPr>
            <a:r>
              <a:rPr lang="fr-FR" sz="1400" b="1" dirty="0"/>
              <a:t>Domaine 5 : « Les représentations du monde et l'activité humaine »</a:t>
            </a:r>
          </a:p>
          <a:p>
            <a:r>
              <a:rPr lang="fr-FR" sz="1400" dirty="0"/>
              <a:t>- L'espace et le temps</a:t>
            </a:r>
          </a:p>
          <a:p>
            <a:r>
              <a:rPr lang="fr-FR" sz="1400" dirty="0"/>
              <a:t>L'élève sait situer dans l'espace, son environnement,...</a:t>
            </a:r>
          </a:p>
        </p:txBody>
      </p:sp>
      <p:sp>
        <p:nvSpPr>
          <p:cNvPr id="8" name="Rectangle 7"/>
          <p:cNvSpPr/>
          <p:nvPr/>
        </p:nvSpPr>
        <p:spPr>
          <a:xfrm>
            <a:off x="538745" y="1401275"/>
            <a:ext cx="6051657"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a:solidFill>
                  <a:schemeClr val="lt1"/>
                </a:solidFill>
              </a:rPr>
              <a:t>Références au programme et au socle commun</a:t>
            </a:r>
          </a:p>
        </p:txBody>
      </p:sp>
      <p:pic>
        <p:nvPicPr>
          <p:cNvPr id="4098" name="Picture 2" descr="jpg - 43.3 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726" y="1202835"/>
            <a:ext cx="1833382" cy="125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8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obtenir partout l’eau potable</a:t>
            </a:r>
            <a:endParaRPr lang="fr-FR" sz="2400" b="1" dirty="0">
              <a:solidFill>
                <a:srgbClr val="FF0000"/>
              </a:solidFill>
            </a:endParaRPr>
          </a:p>
        </p:txBody>
      </p:sp>
      <p:sp>
        <p:nvSpPr>
          <p:cNvPr id="3" name="Rectangle 2"/>
          <p:cNvSpPr/>
          <p:nvPr/>
        </p:nvSpPr>
        <p:spPr>
          <a:xfrm>
            <a:off x="575816" y="1331565"/>
            <a:ext cx="92170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dirty="0"/>
              <a:t>Comparer les choix esthétiques et ergonomiques d’objets techniques d’époques différentes</a:t>
            </a:r>
          </a:p>
        </p:txBody>
      </p:sp>
      <p:sp>
        <p:nvSpPr>
          <p:cNvPr id="4" name="Rectangle 3"/>
          <p:cNvSpPr/>
          <p:nvPr/>
        </p:nvSpPr>
        <p:spPr>
          <a:xfrm>
            <a:off x="575816" y="1979637"/>
            <a:ext cx="8568952" cy="923330"/>
          </a:xfrm>
          <a:prstGeom prst="rect">
            <a:avLst/>
          </a:prstGeom>
        </p:spPr>
        <p:txBody>
          <a:bodyPr wrap="square">
            <a:spAutoFit/>
          </a:bodyPr>
          <a:lstStyle/>
          <a:p>
            <a:r>
              <a:rPr lang="fr-FR" dirty="0"/>
              <a:t>Associer l’utilisation d’un objet technique à une époque, à une région du globe </a:t>
            </a:r>
          </a:p>
          <a:p>
            <a:r>
              <a:rPr lang="fr-FR" dirty="0"/>
              <a:t>Repérer dans les étapes de l’évolution des solutions technique, la nature et l’importance de l’intervention humaine à côté du développement de l’automatisation</a:t>
            </a:r>
          </a:p>
        </p:txBody>
      </p:sp>
      <p:sp>
        <p:nvSpPr>
          <p:cNvPr id="6" name="Rectangle 5"/>
          <p:cNvSpPr/>
          <p:nvPr/>
        </p:nvSpPr>
        <p:spPr>
          <a:xfrm>
            <a:off x="863848" y="3347789"/>
            <a:ext cx="7271890" cy="3416320"/>
          </a:xfrm>
          <a:prstGeom prst="rect">
            <a:avLst/>
          </a:prstGeom>
        </p:spPr>
        <p:txBody>
          <a:bodyPr wrap="square">
            <a:spAutoFit/>
          </a:bodyPr>
          <a:lstStyle/>
          <a:p>
            <a:r>
              <a:rPr lang="fr-FR" dirty="0">
                <a:hlinkClick r:id="rId3"/>
              </a:rPr>
              <a:t>http://fr.wikipedia.org/wiki/Pompe</a:t>
            </a:r>
            <a:endParaRPr lang="fr-FR" dirty="0"/>
          </a:p>
          <a:p>
            <a:r>
              <a:rPr lang="fr-FR" dirty="0">
                <a:hlinkClick r:id="rId4"/>
              </a:rPr>
              <a:t>http://fr.wikipedia.org/wiki/Puits_%C3%A0_eau</a:t>
            </a:r>
            <a:endParaRPr lang="fr-FR" dirty="0"/>
          </a:p>
          <a:p>
            <a:r>
              <a:rPr lang="fr-FR" dirty="0">
                <a:hlinkClick r:id="rId5"/>
              </a:rPr>
              <a:t>http://pagesperso-orange.fr/energies-nouvelles-entreprises/grdr02.htm</a:t>
            </a:r>
            <a:endParaRPr lang="fr-FR" dirty="0"/>
          </a:p>
          <a:p>
            <a:r>
              <a:rPr lang="fr-FR" dirty="0">
                <a:hlinkClick r:id="rId6"/>
              </a:rPr>
              <a:t>http://eaualyon.jimdo.com/</a:t>
            </a:r>
            <a:endParaRPr lang="fr-FR" dirty="0"/>
          </a:p>
          <a:p>
            <a:r>
              <a:rPr lang="fr-FR" dirty="0">
                <a:hlinkClick r:id="rId7"/>
              </a:rPr>
              <a:t>http://cfpphr.free.fr/puits.htm</a:t>
            </a:r>
            <a:endParaRPr lang="fr-FR" dirty="0"/>
          </a:p>
          <a:p>
            <a:r>
              <a:rPr lang="fr-FR" dirty="0">
                <a:hlinkClick r:id="rId8"/>
              </a:rPr>
              <a:t>http://amis.du.patrimoine.free.fr/publications/l%20eau/eau%2004.htm</a:t>
            </a:r>
            <a:endParaRPr lang="fr-FR" dirty="0"/>
          </a:p>
          <a:p>
            <a:r>
              <a:rPr lang="fr-FR" dirty="0">
                <a:hlinkClick r:id="rId9"/>
              </a:rPr>
              <a:t>http://www.fao.org/docrep/010/ah810f/AH810F05.htm</a:t>
            </a:r>
            <a:endParaRPr lang="fr-FR" dirty="0"/>
          </a:p>
          <a:p>
            <a:r>
              <a:rPr lang="fr-FR" dirty="0">
                <a:hlinkClick r:id="rId10"/>
              </a:rPr>
              <a:t>http://www.gardena.com</a:t>
            </a:r>
            <a:endParaRPr lang="fr-FR" dirty="0"/>
          </a:p>
          <a:p>
            <a:r>
              <a:rPr lang="fr-FR" dirty="0">
                <a:hlinkClick r:id="rId11"/>
              </a:rPr>
              <a:t>http://www.inshea.fr/Ressource/Productions/SDADV/Tactimage_6e/Pages/Chadouf.html</a:t>
            </a:r>
            <a:endParaRPr lang="fr-FR" dirty="0"/>
          </a:p>
          <a:p>
            <a:r>
              <a:rPr lang="fr-FR" dirty="0">
                <a:hlinkClick r:id="rId12"/>
              </a:rPr>
              <a:t>http://www.cieau.com/tout-sur-l-eau-2014</a:t>
            </a:r>
            <a:endParaRPr lang="fr-FR" dirty="0"/>
          </a:p>
          <a:p>
            <a:endParaRPr lang="fr-FR" dirty="0"/>
          </a:p>
        </p:txBody>
      </p:sp>
    </p:spTree>
    <p:extLst>
      <p:ext uri="{BB962C8B-B14F-4D97-AF65-F5344CB8AC3E}">
        <p14:creationId xmlns:p14="http://schemas.microsoft.com/office/powerpoint/2010/main" val="343709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obtenir partout l’eau potable</a:t>
            </a:r>
            <a:endParaRPr lang="fr-FR" sz="2400" b="1" dirty="0">
              <a:solidFill>
                <a:srgbClr val="FF0000"/>
              </a:solidFill>
            </a:endParaRPr>
          </a:p>
        </p:txBody>
      </p:sp>
      <p:sp>
        <p:nvSpPr>
          <p:cNvPr id="3" name="Rectangle 2"/>
          <p:cNvSpPr/>
          <p:nvPr/>
        </p:nvSpPr>
        <p:spPr>
          <a:xfrm>
            <a:off x="588806" y="1359147"/>
            <a:ext cx="921702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a:t>Evolution de la capture de l’eau</a:t>
            </a:r>
          </a:p>
        </p:txBody>
      </p:sp>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72" y="3275781"/>
            <a:ext cx="3516585" cy="20232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stretch>
            <a:fillRect/>
          </a:stretch>
        </p:blipFill>
        <p:spPr>
          <a:xfrm>
            <a:off x="5616376" y="2411685"/>
            <a:ext cx="3796062" cy="3080771"/>
          </a:xfrm>
          <a:prstGeom prst="rect">
            <a:avLst/>
          </a:prstGeom>
        </p:spPr>
      </p:pic>
      <p:sp>
        <p:nvSpPr>
          <p:cNvPr id="7" name="Flèche droite à entaille 6"/>
          <p:cNvSpPr/>
          <p:nvPr/>
        </p:nvSpPr>
        <p:spPr>
          <a:xfrm>
            <a:off x="4320232" y="3952070"/>
            <a:ext cx="1296144" cy="93610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438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obtenir partout l’eau potable</a:t>
            </a:r>
            <a:endParaRPr lang="fr-FR" sz="2400" b="1" dirty="0">
              <a:solidFill>
                <a:srgbClr val="FF0000"/>
              </a:solidFill>
            </a:endParaRPr>
          </a:p>
        </p:txBody>
      </p:sp>
      <p:sp>
        <p:nvSpPr>
          <p:cNvPr id="3" name="Rectangle 2"/>
          <p:cNvSpPr/>
          <p:nvPr/>
        </p:nvSpPr>
        <p:spPr>
          <a:xfrm>
            <a:off x="575816" y="1331565"/>
            <a:ext cx="921702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a:t>Commet capter l’eau : réalisation d’un système de pompage</a:t>
            </a:r>
          </a:p>
        </p:txBody>
      </p:sp>
      <p:sp>
        <p:nvSpPr>
          <p:cNvPr id="4" name="Rectangle 3"/>
          <p:cNvSpPr/>
          <p:nvPr/>
        </p:nvSpPr>
        <p:spPr>
          <a:xfrm>
            <a:off x="596634" y="2771725"/>
            <a:ext cx="8476126" cy="1754326"/>
          </a:xfrm>
          <a:prstGeom prst="rect">
            <a:avLst/>
          </a:prstGeom>
        </p:spPr>
        <p:txBody>
          <a:bodyPr wrap="square">
            <a:spAutoFit/>
          </a:bodyPr>
          <a:lstStyle/>
          <a:p>
            <a:r>
              <a:rPr lang="fr-FR" dirty="0">
                <a:hlinkClick r:id="rId3"/>
              </a:rPr>
              <a:t>http://crepy.ia60.ac-amiens.fr/3docs/1res/DOCS/doc_pompe_a_eau_eolienne.pdf</a:t>
            </a:r>
            <a:endParaRPr lang="fr-FR" dirty="0"/>
          </a:p>
          <a:p>
            <a:endParaRPr lang="fr-FR" dirty="0"/>
          </a:p>
          <a:p>
            <a:r>
              <a:rPr lang="fr-FR" dirty="0">
                <a:hlinkClick r:id="rId4"/>
              </a:rPr>
              <a:t>http://www.heliciel.com/helice/eolienne%20hydrolienne/eolienne-pompage.htm</a:t>
            </a:r>
            <a:endParaRPr lang="fr-FR" dirty="0"/>
          </a:p>
          <a:p>
            <a:endParaRPr lang="fr-FR" dirty="0"/>
          </a:p>
          <a:p>
            <a:r>
              <a:rPr lang="fr-FR" dirty="0">
                <a:hlinkClick r:id="rId5"/>
              </a:rPr>
              <a:t>http://www.economiesolidaire.com/2013/10/28/les-eoliennes-de-pompage/</a:t>
            </a:r>
            <a:endParaRPr lang="fr-FR" dirty="0"/>
          </a:p>
          <a:p>
            <a:endParaRPr lang="fr-FR" dirty="0"/>
          </a:p>
        </p:txBody>
      </p:sp>
      <p:sp>
        <p:nvSpPr>
          <p:cNvPr id="6" name="Rectangle 5"/>
          <p:cNvSpPr/>
          <p:nvPr/>
        </p:nvSpPr>
        <p:spPr>
          <a:xfrm>
            <a:off x="791840" y="2097811"/>
            <a:ext cx="4834850" cy="369332"/>
          </a:xfrm>
          <a:prstGeom prst="rect">
            <a:avLst/>
          </a:prstGeom>
        </p:spPr>
        <p:txBody>
          <a:bodyPr wrap="none">
            <a:spAutoFit/>
          </a:bodyPr>
          <a:lstStyle/>
          <a:p>
            <a:r>
              <a:rPr lang="fr-FR" b="1" dirty="0"/>
              <a:t>Comment est réalisé une éolienne de pompage? </a:t>
            </a:r>
          </a:p>
        </p:txBody>
      </p:sp>
      <p:pic>
        <p:nvPicPr>
          <p:cNvPr id="2050" name="Picture 2" descr="eolienne pom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520" y="4427909"/>
            <a:ext cx="3062883" cy="271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09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7270" y="395461"/>
            <a:ext cx="5922147" cy="432048"/>
          </a:xfrm>
          <a:prstGeom prst="rect">
            <a:avLst/>
          </a:prstGeom>
          <a:ln>
            <a:noFill/>
          </a:ln>
        </p:spPr>
        <p:style>
          <a:lnRef idx="1">
            <a:schemeClr val="accent2"/>
          </a:lnRef>
          <a:fillRef idx="2">
            <a:schemeClr val="accent2"/>
          </a:fillRef>
          <a:effectRef idx="1">
            <a:schemeClr val="accent2"/>
          </a:effectRef>
          <a:fontRef idx="minor">
            <a:schemeClr val="dk1"/>
          </a:fontRef>
        </p:style>
        <p:txBody>
          <a:bodyPr vert="horz" wrap="none" lIns="90000" tIns="45000" rIns="90000" bIns="45000" anchor="ctr" anchorCtr="0" compatLnSpc="0"/>
          <a:lstStyle/>
          <a:p>
            <a:pPr algn="ctr" hangingPunct="0"/>
            <a:r>
              <a:rPr lang="fr-FR" sz="2400" b="1" dirty="0">
                <a:solidFill>
                  <a:schemeClr val="bg2">
                    <a:lumMod val="25000"/>
                  </a:schemeClr>
                </a:solidFill>
                <a:latin typeface="Arial" pitchFamily="18"/>
                <a:ea typeface="Microsoft YaHei" pitchFamily="2"/>
                <a:cs typeface="Arial" pitchFamily="2"/>
              </a:rPr>
              <a:t>Comment obtenir partout l’eau potable</a:t>
            </a:r>
            <a:endParaRPr lang="fr-FR" sz="2400" b="1" dirty="0">
              <a:solidFill>
                <a:srgbClr val="FF0000"/>
              </a:solidFill>
            </a:endParaRPr>
          </a:p>
        </p:txBody>
      </p:sp>
      <p:sp>
        <p:nvSpPr>
          <p:cNvPr id="8" name="Rectangle 7"/>
          <p:cNvSpPr/>
          <p:nvPr/>
        </p:nvSpPr>
        <p:spPr>
          <a:xfrm>
            <a:off x="538745" y="1401275"/>
            <a:ext cx="6051657"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fr-FR" sz="2400" dirty="0"/>
              <a:t>Comment fonctionne un réseau d'eau potable? </a:t>
            </a:r>
            <a:endParaRPr lang="fr-FR" sz="2400" dirty="0">
              <a:solidFill>
                <a:schemeClr val="lt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087473416"/>
              </p:ext>
            </p:extLst>
          </p:nvPr>
        </p:nvGraphicFramePr>
        <p:xfrm>
          <a:off x="512553" y="2555701"/>
          <a:ext cx="7776864" cy="284988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941146976"/>
                    </a:ext>
                  </a:extLst>
                </a:gridCol>
                <a:gridCol w="3888432">
                  <a:extLst>
                    <a:ext uri="{9D8B030D-6E8A-4147-A177-3AD203B41FA5}">
                      <a16:colId xmlns:a16="http://schemas.microsoft.com/office/drawing/2014/main" val="4081124771"/>
                    </a:ext>
                  </a:extLst>
                </a:gridCol>
              </a:tblGrid>
              <a:tr h="370840">
                <a:tc gridSpan="2">
                  <a:txBody>
                    <a:bodyPr/>
                    <a:lstStyle/>
                    <a:p>
                      <a:pPr marL="0" marR="0" lvl="0" indent="0" algn="ctr" defTabSz="756026" rtl="0" eaLnBrk="1" fontAlgn="auto" latinLnBrk="0" hangingPunct="1">
                        <a:lnSpc>
                          <a:spcPct val="100000"/>
                        </a:lnSpc>
                        <a:spcBef>
                          <a:spcPts val="0"/>
                        </a:spcBef>
                        <a:spcAft>
                          <a:spcPts val="0"/>
                        </a:spcAft>
                        <a:buClrTx/>
                        <a:buSzTx/>
                        <a:buFontTx/>
                        <a:buNone/>
                        <a:tabLst/>
                        <a:defRPr/>
                      </a:pPr>
                      <a:r>
                        <a:rPr lang="fr-FR" sz="2400" dirty="0"/>
                        <a:t>D’où vient l’eau du robinet ?</a:t>
                      </a:r>
                    </a:p>
                  </a:txBody>
                  <a:tcPr/>
                </a:tc>
                <a:tc hMerge="1">
                  <a:txBody>
                    <a:bodyPr/>
                    <a:lstStyle/>
                    <a:p>
                      <a:endParaRPr lang="fr-FR" dirty="0"/>
                    </a:p>
                  </a:txBody>
                  <a:tcPr/>
                </a:tc>
                <a:extLst>
                  <a:ext uri="{0D108BD9-81ED-4DB2-BD59-A6C34878D82A}">
                    <a16:rowId xmlns:a16="http://schemas.microsoft.com/office/drawing/2014/main" val="3210605799"/>
                  </a:ext>
                </a:extLst>
              </a:tr>
              <a:tr h="370840">
                <a:tc>
                  <a:txBody>
                    <a:bodyPr/>
                    <a:lstStyle/>
                    <a:p>
                      <a:r>
                        <a:rPr lang="fr-FR" sz="1800" dirty="0"/>
                        <a:t>Comment est construit le réseau d’eau potable ? </a:t>
                      </a:r>
                    </a:p>
                  </a:txBody>
                  <a:tcPr/>
                </a:tc>
                <a:tc>
                  <a:txBody>
                    <a:bodyPr/>
                    <a:lstStyle/>
                    <a:p>
                      <a:pPr marL="0" marR="0" lvl="0" indent="0" algn="l" defTabSz="756026" rtl="0" eaLnBrk="1" fontAlgn="auto" latinLnBrk="0" hangingPunct="1">
                        <a:lnSpc>
                          <a:spcPct val="100000"/>
                        </a:lnSpc>
                        <a:spcBef>
                          <a:spcPts val="0"/>
                        </a:spcBef>
                        <a:spcAft>
                          <a:spcPts val="0"/>
                        </a:spcAft>
                        <a:buClrTx/>
                        <a:buSzTx/>
                        <a:buFontTx/>
                        <a:buNone/>
                        <a:tabLst/>
                        <a:defRPr/>
                      </a:pPr>
                      <a:r>
                        <a:rPr lang="fr-FR" sz="1800" dirty="0"/>
                        <a:t>Matériaux et forme</a:t>
                      </a:r>
                    </a:p>
                  </a:txBody>
                  <a:tcPr/>
                </a:tc>
                <a:extLst>
                  <a:ext uri="{0D108BD9-81ED-4DB2-BD59-A6C34878D82A}">
                    <a16:rowId xmlns:a16="http://schemas.microsoft.com/office/drawing/2014/main" val="3016642892"/>
                  </a:ext>
                </a:extLst>
              </a:tr>
              <a:tr h="370840">
                <a:tc>
                  <a:txBody>
                    <a:bodyPr/>
                    <a:lstStyle/>
                    <a:p>
                      <a:r>
                        <a:rPr lang="fr-FR" sz="1800" dirty="0"/>
                        <a:t>Comment transporter l’eau ? </a:t>
                      </a:r>
                    </a:p>
                  </a:txBody>
                  <a:tcPr/>
                </a:tc>
                <a:tc>
                  <a:txBody>
                    <a:bodyPr/>
                    <a:lstStyle/>
                    <a:p>
                      <a:pPr marL="0" marR="0" lvl="0" indent="0" algn="l" defTabSz="756026" rtl="0" eaLnBrk="1" fontAlgn="auto" latinLnBrk="0" hangingPunct="1">
                        <a:lnSpc>
                          <a:spcPct val="100000"/>
                        </a:lnSpc>
                        <a:spcBef>
                          <a:spcPts val="0"/>
                        </a:spcBef>
                        <a:spcAft>
                          <a:spcPts val="0"/>
                        </a:spcAft>
                        <a:buClrTx/>
                        <a:buSzTx/>
                        <a:buFontTx/>
                        <a:buNone/>
                        <a:tabLst/>
                        <a:defRPr/>
                      </a:pPr>
                      <a:r>
                        <a:rPr lang="fr-FR" sz="1800" dirty="0"/>
                        <a:t>Mouvements et énergies</a:t>
                      </a:r>
                    </a:p>
                  </a:txBody>
                  <a:tcPr/>
                </a:tc>
                <a:extLst>
                  <a:ext uri="{0D108BD9-81ED-4DB2-BD59-A6C34878D82A}">
                    <a16:rowId xmlns:a16="http://schemas.microsoft.com/office/drawing/2014/main" val="420476393"/>
                  </a:ext>
                </a:extLst>
              </a:tr>
              <a:tr h="370840">
                <a:tc>
                  <a:txBody>
                    <a:bodyPr/>
                    <a:lstStyle/>
                    <a:p>
                      <a:r>
                        <a:rPr lang="fr-FR" sz="1800" dirty="0"/>
                        <a:t>Comment stocker l’eau ?</a:t>
                      </a:r>
                    </a:p>
                  </a:txBody>
                  <a:tcPr/>
                </a:tc>
                <a:tc>
                  <a:txBody>
                    <a:bodyPr/>
                    <a:lstStyle/>
                    <a:p>
                      <a:pPr marL="0" marR="0" lvl="0" indent="0" algn="l" defTabSz="756026" rtl="0" eaLnBrk="1" fontAlgn="auto" latinLnBrk="0" hangingPunct="1">
                        <a:lnSpc>
                          <a:spcPct val="100000"/>
                        </a:lnSpc>
                        <a:spcBef>
                          <a:spcPts val="0"/>
                        </a:spcBef>
                        <a:spcAft>
                          <a:spcPts val="0"/>
                        </a:spcAft>
                        <a:buClrTx/>
                        <a:buSzTx/>
                        <a:buFontTx/>
                        <a:buNone/>
                        <a:tabLst/>
                        <a:defRPr/>
                      </a:pPr>
                      <a:r>
                        <a:rPr lang="fr-FR" sz="1800" dirty="0"/>
                        <a:t>Histoire des châteaux d’eau </a:t>
                      </a:r>
                      <a:r>
                        <a:rPr lang="fr-FR" sz="1800" baseline="0" dirty="0"/>
                        <a:t> / évolution</a:t>
                      </a:r>
                      <a:endParaRPr lang="fr-FR" sz="1800" dirty="0"/>
                    </a:p>
                  </a:txBody>
                  <a:tcPr/>
                </a:tc>
                <a:extLst>
                  <a:ext uri="{0D108BD9-81ED-4DB2-BD59-A6C34878D82A}">
                    <a16:rowId xmlns:a16="http://schemas.microsoft.com/office/drawing/2014/main" val="3277156791"/>
                  </a:ext>
                </a:extLst>
              </a:tr>
              <a:tr h="370840">
                <a:tc>
                  <a:txBody>
                    <a:bodyPr/>
                    <a:lstStyle/>
                    <a:p>
                      <a:r>
                        <a:rPr lang="fr-FR" sz="1800" dirty="0"/>
                        <a:t>Comment automatiser le stockage de l’eau ?</a:t>
                      </a:r>
                    </a:p>
                  </a:txBody>
                  <a:tcPr/>
                </a:tc>
                <a:tc rowSpan="2">
                  <a:txBody>
                    <a:bodyPr/>
                    <a:lstStyle/>
                    <a:p>
                      <a:endParaRPr lang="fr-FR" sz="1800" dirty="0"/>
                    </a:p>
                    <a:p>
                      <a:r>
                        <a:rPr lang="fr-FR" sz="1800" dirty="0"/>
                        <a:t>Projets</a:t>
                      </a:r>
                      <a:r>
                        <a:rPr lang="fr-FR" sz="1800" baseline="0" dirty="0"/>
                        <a:t> de réalisation </a:t>
                      </a:r>
                      <a:endParaRPr lang="fr-FR" sz="1800" dirty="0"/>
                    </a:p>
                  </a:txBody>
                  <a:tcPr/>
                </a:tc>
                <a:extLst>
                  <a:ext uri="{0D108BD9-81ED-4DB2-BD59-A6C34878D82A}">
                    <a16:rowId xmlns:a16="http://schemas.microsoft.com/office/drawing/2014/main" val="1095316815"/>
                  </a:ext>
                </a:extLst>
              </a:tr>
              <a:tr h="370840">
                <a:tc>
                  <a:txBody>
                    <a:bodyPr/>
                    <a:lstStyle/>
                    <a:p>
                      <a:r>
                        <a:rPr lang="fr-FR" sz="1800" dirty="0"/>
                        <a:t>Comment traiter l’eau ?</a:t>
                      </a:r>
                    </a:p>
                  </a:txBody>
                  <a:tcPr/>
                </a:tc>
                <a:tc vMerge="1">
                  <a:txBody>
                    <a:bodyPr/>
                    <a:lstStyle/>
                    <a:p>
                      <a:endParaRPr lang="fr-FR" dirty="0"/>
                    </a:p>
                  </a:txBody>
                  <a:tcPr/>
                </a:tc>
                <a:extLst>
                  <a:ext uri="{0D108BD9-81ED-4DB2-BD59-A6C34878D82A}">
                    <a16:rowId xmlns:a16="http://schemas.microsoft.com/office/drawing/2014/main" val="3978398130"/>
                  </a:ext>
                </a:extLst>
              </a:tr>
            </a:tbl>
          </a:graphicData>
        </a:graphic>
      </p:graphicFrame>
      <p:pic>
        <p:nvPicPr>
          <p:cNvPr id="3074" name="Picture 2" descr="http://www.fondation-lamap.org/sites/default/files/upload/media/ressources/activites/15388_cheminsdeleau/PHO/PHO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552" y="5533707"/>
            <a:ext cx="2664296" cy="20019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7824" y="6175465"/>
            <a:ext cx="5038725" cy="923330"/>
          </a:xfrm>
          <a:prstGeom prst="rect">
            <a:avLst/>
          </a:prstGeom>
        </p:spPr>
        <p:txBody>
          <a:bodyPr>
            <a:spAutoFit/>
          </a:bodyPr>
          <a:lstStyle/>
          <a:p>
            <a:r>
              <a:rPr lang="fr-FR" dirty="0">
                <a:hlinkClick r:id="rId4"/>
              </a:rPr>
              <a:t>http://www.fondation-lamap.org/fr/page/17998/4-modelisation-dune-station-depuration-a-laide-dune-maquette</a:t>
            </a:r>
            <a:endParaRPr lang="fr-FR" dirty="0"/>
          </a:p>
        </p:txBody>
      </p:sp>
    </p:spTree>
    <p:extLst>
      <p:ext uri="{BB962C8B-B14F-4D97-AF65-F5344CB8AC3E}">
        <p14:creationId xmlns:p14="http://schemas.microsoft.com/office/powerpoint/2010/main" val="791990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58&quot;&gt;&lt;property id=&quot;20148&quot; value=&quot;5&quot;/&gt;&lt;property id=&quot;20300&quot; value=&quot;Diapositive 2&quot;/&gt;&lt;property id=&quot;20307&quot; value=&quot;263&quot;/&gt;&lt;/object&gt;&lt;object type=&quot;3&quot; unique_id=&quot;10059&quot;&gt;&lt;property id=&quot;20148&quot; value=&quot;5&quot;/&gt;&lt;property id=&quot;20300&quot; value=&quot;Diapositive 3&quot;/&gt;&lt;property id=&quot;20307&quot; value=&quot;264&quot;/&gt;&lt;/object&gt;&lt;object type=&quot;3&quot; unique_id=&quot;15182&quot;&gt;&lt;property id=&quot;20148&quot; value=&quot;5&quot;/&gt;&lt;property id=&quot;20300&quot; value=&quot;Diapositive 1&quot;/&gt;&lt;property id=&quot;20307&quot; value=&quot;265&quot;/&gt;&lt;/object&gt;&lt;object type=&quot;3&quot; unique_id=&quot;15338&quot;&gt;&lt;property id=&quot;20148&quot; value=&quot;5&quot;/&gt;&lt;property id=&quot;20300&quot; value=&quot;Diapositive 4&quot;/&gt;&lt;property id=&quot;20307&quot; value=&quot;267&quot;/&gt;&lt;/object&gt;&lt;object type=&quot;3&quot; unique_id=&quot;15339&quot;&gt;&lt;property id=&quot;20148&quot; value=&quot;5&quot;/&gt;&lt;property id=&quot;20300&quot; value=&quot;Diapositive 6&quot;/&gt;&lt;property id=&quot;20307&quot; value=&quot;268&quot;/&gt;&lt;/object&gt;&lt;object type=&quot;3&quot; unique_id=&quot;15340&quot;&gt;&lt;property id=&quot;20148&quot; value=&quot;5&quot;/&gt;&lt;property id=&quot;20300&quot; value=&quot;Diapositive 7&quot;/&gt;&lt;property id=&quot;20307&quot; value=&quot;269&quot;/&gt;&lt;/object&gt;&lt;object type=&quot;3&quot; unique_id=&quot;15341&quot;&gt;&lt;property id=&quot;20148&quot; value=&quot;5&quot;/&gt;&lt;property id=&quot;20300&quot; value=&quot;Diapositive 8&quot;/&gt;&lt;property id=&quot;20307&quot; value=&quot;270&quot;/&gt;&lt;/object&gt;&lt;object type=&quot;3&quot; unique_id=&quot;15342&quot;&gt;&lt;property id=&quot;20148&quot; value=&quot;5&quot;/&gt;&lt;property id=&quot;20300&quot; value=&quot;Diapositive 5&quot;/&gt;&lt;property id=&quot;20307&quot; value=&quot;272&quot;/&gt;&lt;/object&gt;&lt;object type=&quot;3&quot; unique_id=&quot;15343&quot;&gt;&lt;property id=&quot;20148&quot; value=&quot;5&quot;/&gt;&lt;property id=&quot;20300&quot; value=&quot;Diapositive 12&quot;/&gt;&lt;property id=&quot;20307&quot; value=&quot;271&quot;/&gt;&lt;/object&gt;&lt;object type=&quot;3&quot; unique_id=&quot;15390&quot;&gt;&lt;property id=&quot;20148&quot; value=&quot;5&quot;/&gt;&lt;property id=&quot;20300&quot; value=&quot;Diapositive 9&quot;/&gt;&lt;property id=&quot;20307&quot; value=&quot;273&quot;/&gt;&lt;/object&gt;&lt;object type=&quot;3&quot; unique_id=&quot;15471&quot;&gt;&lt;property id=&quot;20148&quot; value=&quot;5&quot;/&gt;&lt;property id=&quot;20300&quot; value=&quot;Diapositive 10&quot;/&gt;&lt;property id=&quot;20307&quot; value=&quot;274&quot;/&gt;&lt;/object&gt;&lt;object type=&quot;3&quot; unique_id=&quot;15472&quot;&gt;&lt;property id=&quot;20148&quot; value=&quot;5&quot;/&gt;&lt;property id=&quot;20300&quot; value=&quot;Diapositive 11&quot;/&gt;&lt;property id=&quot;20307&quot; value=&quot;275&quot;/&gt;&lt;/object&gt;&lt;object type=&quot;3&quot; unique_id=&quot;15699&quot;&gt;&lt;property id=&quot;20148&quot; value=&quot;5&quot;/&gt;&lt;property id=&quot;20300&quot; value=&quot;Diapositive 13&quot;/&gt;&lt;property id=&quot;20307&quot; value=&quot;276&quot;/&gt;&lt;/object&gt;&lt;object type=&quot;3&quot; unique_id=&quot;15700&quot;&gt;&lt;property id=&quot;20148&quot; value=&quot;5&quot;/&gt;&lt;property id=&quot;20300&quot; value=&quot;Diapositive 14&quot;/&gt;&lt;property id=&quot;20307&quot; value=&quot;277&quot;/&gt;&lt;/object&gt;&lt;object type=&quot;3&quot; unique_id=&quot;15761&quot;&gt;&lt;property id=&quot;20148&quot; value=&quot;5&quot;/&gt;&lt;property id=&quot;20300&quot; value=&quot;Diapositive 15&quot;/&gt;&lt;property id=&quot;20307&quot; value=&quot;278&quot;/&gt;&lt;/object&gt;&lt;/object&gt;&lt;object type=&quot;8&quot; unique_id=&quot;10016&quot;&gt;&lt;/object&gt;&lt;/object&gt;&lt;/database&gt;"/>
  <p:tag name="SECTOMILLISECCONVERTED" val="1"/>
</p:tagLst>
</file>

<file path=ppt/theme/theme1.xml><?xml version="1.0" encoding="utf-8"?>
<a:theme xmlns:a="http://schemas.openxmlformats.org/drawingml/2006/main" name="COD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DAGE" id="{AE739E36-B9E6-4B43-A1CA-D570CB10E6C9}" vid="{BBD8AE0B-262A-4BC0-90BC-E106513647F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CODAGE</Template>
  <TotalTime>4165</TotalTime>
  <Words>1304</Words>
  <Application>Microsoft Office PowerPoint</Application>
  <PresentationFormat>Personnalisé</PresentationFormat>
  <Paragraphs>201</Paragraphs>
  <Slides>15</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Microsoft YaHei</vt:lpstr>
      <vt:lpstr>Arial</vt:lpstr>
      <vt:lpstr>Calibri</vt:lpstr>
      <vt:lpstr>Calibri Light</vt:lpstr>
      <vt:lpstr>Lucida Sans Unicode</vt:lpstr>
      <vt:lpstr>Tahoma</vt:lpstr>
      <vt:lpstr>Times New Roman</vt:lpstr>
      <vt:lpstr>Wingdings 2</vt:lpstr>
      <vt:lpstr>CODAGE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catice</cp:lastModifiedBy>
  <cp:revision>67</cp:revision>
  <dcterms:created xsi:type="dcterms:W3CDTF">2015-12-08T08:20:34Z</dcterms:created>
  <dcterms:modified xsi:type="dcterms:W3CDTF">2016-06-21T14:07:01Z</dcterms:modified>
</cp:coreProperties>
</file>